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60" r:id="rId4"/>
    <p:sldId id="279" r:id="rId5"/>
    <p:sldId id="280" r:id="rId6"/>
    <p:sldId id="261" r:id="rId7"/>
    <p:sldId id="263" r:id="rId8"/>
    <p:sldId id="264" r:id="rId9"/>
    <p:sldId id="274" r:id="rId10"/>
    <p:sldId id="275" r:id="rId11"/>
    <p:sldId id="276" r:id="rId12"/>
    <p:sldId id="259" r:id="rId13"/>
    <p:sldId id="265" r:id="rId14"/>
    <p:sldId id="266" r:id="rId15"/>
    <p:sldId id="267" r:id="rId16"/>
    <p:sldId id="268" r:id="rId17"/>
    <p:sldId id="269" r:id="rId18"/>
    <p:sldId id="271" r:id="rId19"/>
    <p:sldId id="277" r:id="rId20"/>
    <p:sldId id="270" r:id="rId21"/>
    <p:sldId id="281" r:id="rId22"/>
    <p:sldId id="282" r:id="rId23"/>
    <p:sldId id="283" r:id="rId24"/>
    <p:sldId id="278" r:id="rId25"/>
    <p:sldId id="284" r:id="rId26"/>
    <p:sldId id="28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3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5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4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08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3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E03B-431D-4B03-B7B2-ACAB42A31865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538F-E777-4EEA-BDA0-7FAA15F784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662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1529" y="-1109663"/>
            <a:ext cx="13687425" cy="90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73" y="966158"/>
            <a:ext cx="8572500" cy="457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73" y="1423358"/>
            <a:ext cx="8572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71" y="621103"/>
            <a:ext cx="8572500" cy="457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71" y="1078303"/>
            <a:ext cx="85725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2808"/>
            <a:ext cx="10515600" cy="1433146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870321"/>
            <a:ext cx="56102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413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Первое приложение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287" y="365125"/>
            <a:ext cx="11878573" cy="145504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Hello world </a:t>
            </a:r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52" y="1490662"/>
            <a:ext cx="8143875" cy="2124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52" y="3614737"/>
            <a:ext cx="3781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18" y="720933"/>
            <a:ext cx="6656702" cy="25312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08" y="4960188"/>
            <a:ext cx="6532173" cy="12939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18" y="3252158"/>
            <a:ext cx="10853544" cy="15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07851"/>
            <a:ext cx="3581400" cy="56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0" y="354761"/>
            <a:ext cx="7798729" cy="60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BD-APP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7568"/>
            <a:ext cx="9021439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модуля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00" y="1690688"/>
            <a:ext cx="6388400" cy="38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34109"/>
            <a:ext cx="9144000" cy="242667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LoopBack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Высоко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расширяемый  Node.js </a:t>
            </a:r>
            <a:r>
              <a:rPr lang="ru-RU" sz="44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с открытым исходным </a:t>
            </a:r>
            <a:r>
              <a:rPr lang="ru-RU" sz="4400" dirty="0" err="1">
                <a:latin typeface="Arial" panose="020B0604020202020204" pitchFamily="34" charset="0"/>
                <a:cs typeface="Arial" panose="020B0604020202020204" pitchFamily="34" charset="0"/>
              </a:rPr>
              <a:t>кодом,который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позволяет: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156438"/>
            <a:ext cx="9144000" cy="350813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Создавать динамическое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REST API с минимальным написанием кода или вовсе без программирования.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Получать доступ к данным крупных реляционных баз данных,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Oracle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 REST API.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Внедрять модели отношений и управление доступом для сложных API.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встроенные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геолокационные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и файловые сервисы для мобильных приложений.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Легко создавать клиентские приложения для платформ на  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и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SDKs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Запустить ваше приложение локально или в облачном сервисе.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1690688"/>
            <a:ext cx="25717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Datasources</a:t>
            </a:r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20" y="1690688"/>
            <a:ext cx="2978360" cy="46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reate-Sample-Models.js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02" y="1690688"/>
            <a:ext cx="6189396" cy="45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5661"/>
            <a:ext cx="10515600" cy="100929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Server.js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70" y="1224951"/>
            <a:ext cx="5930660" cy="54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44" y="207034"/>
            <a:ext cx="7075341" cy="23078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44" y="2627553"/>
            <a:ext cx="6137515" cy="38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Ссылки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4841" y="1958997"/>
            <a:ext cx="760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https://docs.strongloop.com/display/RU/LoopBack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84841" y="2688971"/>
            <a:ext cx="375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https://loopback.io/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84841" y="3418945"/>
            <a:ext cx="5484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https://github.com/strongloop/loopback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84841" y="4148919"/>
            <a:ext cx="5816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https://github.com/Sandrey988/LoopBack</a:t>
            </a:r>
          </a:p>
        </p:txBody>
      </p:sp>
    </p:spTree>
    <p:extLst>
      <p:ext uri="{BB962C8B-B14F-4D97-AF65-F5344CB8AC3E}">
        <p14:creationId xmlns:p14="http://schemas.microsoft.com/office/powerpoint/2010/main" val="18690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354" y="2615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24254"/>
            <a:ext cx="9144000" cy="121317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8142" y="2458528"/>
            <a:ext cx="8980099" cy="389051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2012 году создается компанией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StrongLoop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Релиз состоялся в 2013 году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2015 году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выкупает компанию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StrongLoop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2528"/>
            <a:ext cx="9144000" cy="118181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97811"/>
            <a:ext cx="9144000" cy="489980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 являются основой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LoopBack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и представляют собой серверные источники данных, такие как базы данных или других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сервисов (REST, SOAP, и так далее). Модели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LoopBack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являются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объектами, которые объединяют 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REST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Ключевая  значительная особенность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LoopBack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заключается в том, что когда вы определяете модель, она автоматически сопоставляется с предопределенным REST API с полным набором CRUD операций:  создание, чтение, обновление, и удаление.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Базовая модель объекта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имеет методы для добавления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привязки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валидации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данных.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Другая модель объектов - все "наследовать от" него. Модели имеют иерархию наследования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при подключении модели к постоянному источнику данных она становится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подключенной моделью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с CRUD операциями; Встроенные модели наследуются от  базовых моделей 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LoopBack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8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5661"/>
            <a:ext cx="9144000" cy="2242868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 данных. Коннекторы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742536"/>
            <a:ext cx="9144000" cy="2053087"/>
          </a:xfrm>
        </p:spPr>
        <p:txBody>
          <a:bodyPr/>
          <a:lstStyle/>
          <a:p>
            <a:pPr algn="l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LoopBack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обобщает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сервисы такие как базы данных,  REST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SOAP веб сервисы и сервисы хранения данных, как источники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данных. 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данных обращаются к коннекторам, которые в свою очередь взаимодействуют с базами данных или другими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сервисами. Приложения не используют коннекторы напрямую, а взаимодействуют с источниками данных  используя  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DataSource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и 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PersistedModel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51" y="3795623"/>
            <a:ext cx="7246097" cy="23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79131"/>
            <a:ext cx="10515600" cy="1969477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466483"/>
            <a:ext cx="98774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500996"/>
            <a:ext cx="5157787" cy="483079"/>
          </a:xfrm>
        </p:spPr>
        <p:txBody>
          <a:bodyPr/>
          <a:lstStyle/>
          <a:p>
            <a:pPr algn="ctr"/>
            <a:r>
              <a:rPr lang="ru-RU" b="0" dirty="0" smtClean="0">
                <a:latin typeface="Arial" panose="020B0604020202020204" pitchFamily="34" charset="0"/>
                <a:cs typeface="Arial" panose="020B0604020202020204" pitchFamily="34" charset="0"/>
              </a:rPr>
              <a:t>Плюсы</a:t>
            </a:r>
            <a:endParaRPr lang="ru-RU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Быстрая разработка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en-US" dirty="0" smtClean="0"/>
              <a:t>SDK </a:t>
            </a:r>
            <a:r>
              <a:rPr lang="ru-RU" dirty="0" smtClean="0"/>
              <a:t>для всех платформ</a:t>
            </a:r>
          </a:p>
          <a:p>
            <a:r>
              <a:rPr lang="ru-RU" dirty="0" smtClean="0"/>
              <a:t>Хорошая документация</a:t>
            </a:r>
          </a:p>
          <a:p>
            <a:r>
              <a:rPr lang="ru-RU" dirty="0" smtClean="0"/>
              <a:t>Коммерческая поддержка</a:t>
            </a:r>
          </a:p>
          <a:p>
            <a:r>
              <a:rPr lang="ru-RU" dirty="0" smtClean="0"/>
              <a:t>Полностью настраиваемый</a:t>
            </a:r>
          </a:p>
          <a:p>
            <a:r>
              <a:rPr lang="ru-RU" dirty="0" smtClean="0"/>
              <a:t>Вас не уволят да плохой код, так как его почти нет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500996"/>
            <a:ext cx="5183188" cy="483079"/>
          </a:xfrm>
        </p:spPr>
        <p:txBody>
          <a:bodyPr/>
          <a:lstStyle/>
          <a:p>
            <a:pPr algn="ctr"/>
            <a:r>
              <a:rPr lang="ru-RU" b="0" dirty="0" smtClean="0">
                <a:latin typeface="Arial" panose="020B0604020202020204" pitchFamily="34" charset="0"/>
                <a:cs typeface="Arial" panose="020B0604020202020204" pitchFamily="34" charset="0"/>
              </a:rPr>
              <a:t>Минусы</a:t>
            </a:r>
            <a:endParaRPr lang="ru-RU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Порог вхождения немного высок, так как </a:t>
            </a:r>
            <a:r>
              <a:rPr lang="en-US" dirty="0" smtClean="0"/>
              <a:t>Framework </a:t>
            </a:r>
            <a:r>
              <a:rPr lang="ru-RU" dirty="0" smtClean="0"/>
              <a:t>состоит из множества деталей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8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3516"/>
            <a:ext cx="9144000" cy="1483744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Кто использует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1766" y="2458527"/>
            <a:ext cx="9046234" cy="341606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Daddy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Bank of America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Symantec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Energy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7035"/>
            <a:ext cx="9144000" cy="9610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Client SDK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725283"/>
            <a:ext cx="9144000" cy="35325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Angular 1 |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Swift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Objective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Android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Xamarin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965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226</Words>
  <Application>Microsoft Office PowerPoint</Application>
  <PresentationFormat>Широкоэкранный</PresentationFormat>
  <Paragraphs>57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Презентация PowerPoint</vt:lpstr>
      <vt:lpstr>LoopBack ? Высоко расширяемый  Node.js фреймворк с открытым исходным кодом,который позволяет:</vt:lpstr>
      <vt:lpstr>История</vt:lpstr>
      <vt:lpstr>Модели</vt:lpstr>
      <vt:lpstr>     Источники данных. Коннекторы </vt:lpstr>
      <vt:lpstr>Структура</vt:lpstr>
      <vt:lpstr>Сравнение</vt:lpstr>
      <vt:lpstr>Кто использует</vt:lpstr>
      <vt:lpstr>Client SDK</vt:lpstr>
      <vt:lpstr>Презентация PowerPoint</vt:lpstr>
      <vt:lpstr>Презентация PowerPoint</vt:lpstr>
      <vt:lpstr>УСТАНОВКА</vt:lpstr>
      <vt:lpstr>Первое приложение</vt:lpstr>
      <vt:lpstr>Создание Hello world приложения</vt:lpstr>
      <vt:lpstr>Презентация PowerPoint</vt:lpstr>
      <vt:lpstr>Презентация PowerPoint</vt:lpstr>
      <vt:lpstr>Презентация PowerPoint</vt:lpstr>
      <vt:lpstr>Создание BD-APP</vt:lpstr>
      <vt:lpstr>Создание модуля BD</vt:lpstr>
      <vt:lpstr>Структура проекта</vt:lpstr>
      <vt:lpstr>Datasources.json</vt:lpstr>
      <vt:lpstr>Сreate-Sample-Models.js</vt:lpstr>
      <vt:lpstr>Server.js</vt:lpstr>
      <vt:lpstr>Презентация PowerPoint</vt:lpstr>
      <vt:lpstr>Ссылки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41</cp:revision>
  <dcterms:created xsi:type="dcterms:W3CDTF">2017-11-16T12:18:57Z</dcterms:created>
  <dcterms:modified xsi:type="dcterms:W3CDTF">2017-11-20T20:58:12Z</dcterms:modified>
</cp:coreProperties>
</file>