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26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70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956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4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9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10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7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24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2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2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6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8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11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0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5AB03-7B34-434B-A8B9-B35E971861DD}" type="datetimeFigureOut">
              <a:rPr lang="ru-RU" smtClean="0"/>
              <a:t>пн 11.12.17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A7542B-EC71-4692-A5BD-73348729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6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Socket.io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Котович Дмитрий</a:t>
            </a:r>
          </a:p>
          <a:p>
            <a:r>
              <a:rPr lang="ru-RU" dirty="0" smtClean="0"/>
              <a:t>Лаптев Никита</a:t>
            </a:r>
          </a:p>
          <a:p>
            <a:endParaRPr lang="ru-RU" dirty="0"/>
          </a:p>
        </p:txBody>
      </p:sp>
      <p:pic>
        <p:nvPicPr>
          <p:cNvPr id="1026" name="Picture 2" descr="https://developer.k4connect.com/wp-content/uploads/2015/07/socket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00"/>
          <a:stretch/>
        </p:blipFill>
        <p:spPr bwMode="auto">
          <a:xfrm>
            <a:off x="1868761" y="1626586"/>
            <a:ext cx="303957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Main methods</a:t>
            </a:r>
            <a:endParaRPr lang="ru-RU" sz="48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72838" y="2201917"/>
            <a:ext cx="11209866" cy="3431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sockets – </a:t>
            </a:r>
            <a:r>
              <a:rPr lang="ru-RU" sz="2800" dirty="0" smtClean="0"/>
              <a:t>выбор всех подключённых клиентов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dirty="0" err="1" smtClean="0"/>
              <a:t>socket.send</a:t>
            </a:r>
            <a:r>
              <a:rPr lang="en-US" sz="2800" dirty="0" smtClean="0"/>
              <a:t>(TEXT) – </a:t>
            </a:r>
            <a:r>
              <a:rPr lang="ru-RU" sz="2800" dirty="0" smtClean="0"/>
              <a:t>отправка сообщения </a:t>
            </a:r>
            <a:r>
              <a:rPr lang="en-US" sz="2800" dirty="0" smtClean="0"/>
              <a:t>TEXT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dirty="0" err="1" smtClean="0"/>
              <a:t>socket.json.send</a:t>
            </a:r>
            <a:r>
              <a:rPr lang="en-US" sz="2800" dirty="0" smtClean="0"/>
              <a:t>({}) – </a:t>
            </a:r>
            <a:r>
              <a:rPr lang="ru-RU" sz="2800" dirty="0" smtClean="0"/>
              <a:t>отправка </a:t>
            </a:r>
            <a:r>
              <a:rPr lang="en-US" sz="2800" dirty="0" smtClean="0"/>
              <a:t>JSON-</a:t>
            </a:r>
            <a:r>
              <a:rPr lang="ru-RU" sz="2800" dirty="0" smtClean="0"/>
              <a:t>сообщения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dirty="0" err="1" smtClean="0"/>
              <a:t>socket.broadcast.send</a:t>
            </a:r>
            <a:r>
              <a:rPr lang="en-US" sz="2800" dirty="0" smtClean="0"/>
              <a:t> – </a:t>
            </a:r>
            <a:r>
              <a:rPr lang="ru-RU" sz="2800" dirty="0" smtClean="0"/>
              <a:t>широковещательное сообщение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dirty="0" err="1" smtClean="0"/>
              <a:t>socket.emit</a:t>
            </a:r>
            <a:r>
              <a:rPr lang="en-US" sz="2800" dirty="0" smtClean="0"/>
              <a:t>(EVENT, ANY) – </a:t>
            </a:r>
            <a:r>
              <a:rPr lang="ru-RU" sz="2800" dirty="0" smtClean="0"/>
              <a:t>отправка сообщения по событию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2800" dirty="0" err="1" smtClean="0"/>
              <a:t>socket.on</a:t>
            </a:r>
            <a:r>
              <a:rPr lang="en-US" sz="2800" dirty="0" smtClean="0"/>
              <a:t>(EVENT, CALLBACK) – </a:t>
            </a:r>
            <a:r>
              <a:rPr lang="ru-RU" sz="2800" dirty="0" smtClean="0"/>
              <a:t>вызов метода в ответ на событие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165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865" y="378372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send()</a:t>
            </a:r>
            <a:endParaRPr lang="ru-RU" dirty="0"/>
          </a:p>
        </p:txBody>
      </p:sp>
      <p:pic>
        <p:nvPicPr>
          <p:cNvPr id="6146" name="Picture 2" descr="https://pp.userapi.com/c830408/v830408817/bcc1/mjss0msyW9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7" y="1591112"/>
            <a:ext cx="4548812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pp.userapi.com/c830408/v830408817/bcd7/7XRlibDrTH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48" y="1645142"/>
            <a:ext cx="458459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pp.userapi.com/c830408/v830408817/bce7/8SwJdaG0RO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65" y="4915281"/>
            <a:ext cx="8039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3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json.send</a:t>
            </a:r>
            <a:r>
              <a:rPr lang="en-US" dirty="0" smtClean="0"/>
              <a:t>({})</a:t>
            </a:r>
            <a:endParaRPr lang="ru-RU" dirty="0"/>
          </a:p>
        </p:txBody>
      </p:sp>
      <p:pic>
        <p:nvPicPr>
          <p:cNvPr id="1028" name="Picture 4" descr="https://pp.userapi.com/c830408/v830408399/c4f7/Rt08fJuVdB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541" y="1440519"/>
            <a:ext cx="45148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p.userapi.com/c830408/v830408399/c51d/wNA6r6Ztav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78" y="4302617"/>
            <a:ext cx="74295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67" y="1597682"/>
            <a:ext cx="3371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08865" y="3783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emit(EVENT,ANY)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09221" y="1401890"/>
            <a:ext cx="8837116" cy="45356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Server side:                     Client side: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 Connect                       1. Connect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Reconnect                    2. </a:t>
            </a:r>
            <a:r>
              <a:rPr lang="en-US" dirty="0" err="1" smtClean="0"/>
              <a:t>Connect_error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Disconnect                   3. </a:t>
            </a:r>
            <a:r>
              <a:rPr lang="en-US" dirty="0" err="1" smtClean="0"/>
              <a:t>Connect_timeout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Ping                             4. Reconnect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Leave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6. Message</a:t>
            </a:r>
            <a:br>
              <a:rPr lang="en-US" dirty="0" smtClean="0"/>
            </a:br>
            <a:r>
              <a:rPr lang="en-US" dirty="0" smtClean="0"/>
              <a:t>7.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Namespaces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1630870"/>
            <a:ext cx="4192168" cy="28923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702" y="1630870"/>
            <a:ext cx="4496804" cy="28923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25" y="4905565"/>
            <a:ext cx="74199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Rooms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8" y="1396555"/>
            <a:ext cx="6362700" cy="29432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02" y="1282255"/>
            <a:ext cx="3952875" cy="3057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" y="5126735"/>
            <a:ext cx="2019300" cy="561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254" y="5126735"/>
            <a:ext cx="2019300" cy="561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078" y="5126735"/>
            <a:ext cx="19907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942" y="1999488"/>
            <a:ext cx="8596668" cy="1320800"/>
          </a:xfrm>
        </p:spPr>
        <p:txBody>
          <a:bodyPr>
            <a:noAutofit/>
          </a:bodyPr>
          <a:lstStyle/>
          <a:p>
            <a:r>
              <a:rPr lang="ru-RU" sz="6000" dirty="0" smtClean="0"/>
              <a:t>Спасибо за внимание!</a:t>
            </a:r>
            <a:br>
              <a:rPr lang="ru-RU" sz="6000" dirty="0" smtClean="0"/>
            </a:b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0828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What is it?</a:t>
            </a:r>
            <a:endParaRPr lang="ru-RU" sz="6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37218" y="2348221"/>
            <a:ext cx="9601783" cy="301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JavaScript-</a:t>
            </a:r>
            <a:r>
              <a:rPr lang="ru-RU" dirty="0" smtClean="0"/>
              <a:t>библиотека</a:t>
            </a:r>
            <a:r>
              <a:rPr lang="ru-RU" dirty="0"/>
              <a:t> для веб-приложений и обмена данными в реальном времени. Состоит из двух частей: клиентской, которая запускается в браузере и серверной для </a:t>
            </a:r>
            <a:r>
              <a:rPr lang="en-US" dirty="0" smtClean="0"/>
              <a:t>node.js</a:t>
            </a:r>
            <a:r>
              <a:rPr lang="ru-RU" dirty="0" smtClean="0"/>
              <a:t>. Является событийно-ориентированным </a:t>
            </a:r>
            <a:r>
              <a:rPr lang="en-US" dirty="0" smtClean="0"/>
              <a:t>API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0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Socket.IO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77334" y="15321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Ответ: </a:t>
            </a:r>
            <a:r>
              <a:rPr lang="en-US" sz="4400" dirty="0" smtClean="0">
                <a:solidFill>
                  <a:schemeClr val="tx1"/>
                </a:solidFill>
              </a:rPr>
              <a:t>real-time applications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310286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Who use?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77334" y="3763264"/>
            <a:ext cx="8596668" cy="22717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 algn="ctr">
              <a:buAutoNum type="arabicPeriod"/>
            </a:pPr>
            <a:r>
              <a:rPr lang="en-US" sz="4400" dirty="0" smtClean="0">
                <a:solidFill>
                  <a:schemeClr val="tx1"/>
                </a:solidFill>
              </a:rPr>
              <a:t>Microsoft Office</a:t>
            </a:r>
          </a:p>
          <a:p>
            <a:pPr marL="742950" indent="-742950" algn="ctr">
              <a:buAutoNum type="arabicPeriod"/>
            </a:pPr>
            <a:r>
              <a:rPr lang="en-US" sz="4400" dirty="0" smtClean="0">
                <a:solidFill>
                  <a:schemeClr val="tx1"/>
                </a:solidFill>
              </a:rPr>
              <a:t>Yammer</a:t>
            </a:r>
          </a:p>
          <a:p>
            <a:pPr marL="742950" indent="-742950" algn="ctr">
              <a:buAutoNum type="arabicPeriod"/>
            </a:pPr>
            <a:r>
              <a:rPr lang="en-US" sz="4400" dirty="0" err="1" smtClean="0">
                <a:solidFill>
                  <a:schemeClr val="tx1"/>
                </a:solidFill>
              </a:rPr>
              <a:t>Zendesk</a:t>
            </a:r>
            <a:endParaRPr lang="en-US" sz="4400" dirty="0" smtClean="0">
              <a:solidFill>
                <a:schemeClr val="tx1"/>
              </a:solidFill>
            </a:endParaRPr>
          </a:p>
          <a:p>
            <a:pPr marL="742950" indent="-742950" algn="ctr">
              <a:buAutoNum type="arabicPeriod"/>
            </a:pPr>
            <a:r>
              <a:rPr lang="en-US" sz="4400" dirty="0" smtClean="0">
                <a:solidFill>
                  <a:schemeClr val="tx1"/>
                </a:solidFill>
              </a:rPr>
              <a:t>Trello</a:t>
            </a:r>
            <a:endParaRPr lang="ru-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647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{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/>
              <a:t>	</a:t>
            </a:r>
            <a:r>
              <a:rPr lang="en-US" sz="3200" dirty="0" smtClean="0"/>
              <a:t>“</a:t>
            </a:r>
            <a:r>
              <a:rPr lang="en-US" sz="3200" dirty="0" smtClean="0"/>
              <a:t>Type</a:t>
            </a:r>
            <a:r>
              <a:rPr lang="en-US" sz="3200" dirty="0" smtClean="0"/>
              <a:t>”</a:t>
            </a:r>
            <a:r>
              <a:rPr lang="ru-RU" sz="3200" dirty="0" smtClean="0"/>
              <a:t>: </a:t>
            </a:r>
            <a:r>
              <a:rPr lang="en-US" sz="3200" dirty="0" smtClean="0"/>
              <a:t>“event-oriented”,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3200" dirty="0" smtClean="0"/>
              <a:t>“Author”:</a:t>
            </a:r>
            <a:r>
              <a:rPr lang="ru-RU" sz="3200" dirty="0" smtClean="0"/>
              <a:t> </a:t>
            </a:r>
            <a:r>
              <a:rPr lang="en-US" sz="3200" dirty="0" smtClean="0"/>
              <a:t>“Guillermo Rauch”,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“Version”</a:t>
            </a:r>
            <a:r>
              <a:rPr lang="ru-RU" sz="3200" dirty="0" smtClean="0"/>
              <a:t>: </a:t>
            </a:r>
            <a:r>
              <a:rPr lang="en-US" sz="3200" dirty="0" smtClean="0"/>
              <a:t>“v2.0.3”,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“work”: “</a:t>
            </a:r>
            <a:r>
              <a:rPr lang="en-US" sz="3200" dirty="0" err="1" smtClean="0"/>
              <a:t>npm</a:t>
            </a:r>
            <a:r>
              <a:rPr lang="en-US" sz="3200" dirty="0" smtClean="0"/>
              <a:t> install --save socket.io”</a:t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>“</a:t>
            </a:r>
            <a:r>
              <a:rPr lang="en-US" sz="3200" dirty="0" err="1" smtClean="0"/>
              <a:t>url</a:t>
            </a:r>
            <a:r>
              <a:rPr lang="en-US" sz="3200" dirty="0" smtClean="0"/>
              <a:t>”: “github.com/</a:t>
            </a:r>
            <a:r>
              <a:rPr lang="en-US" sz="3200" dirty="0" err="1" smtClean="0"/>
              <a:t>socketio</a:t>
            </a:r>
            <a:r>
              <a:rPr lang="en-US" sz="3200" dirty="0" smtClean="0"/>
              <a:t>/socket.io</a:t>
            </a:r>
            <a:r>
              <a:rPr lang="en-US" sz="3200" dirty="0" smtClean="0"/>
              <a:t>”,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“</a:t>
            </a:r>
            <a:r>
              <a:rPr lang="en-US" sz="3200" dirty="0" err="1" smtClean="0"/>
              <a:t>githubStars</a:t>
            </a:r>
            <a:r>
              <a:rPr lang="en-US" sz="3200" dirty="0" smtClean="0"/>
              <a:t>” : 37777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}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440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Взаимодействие </a:t>
            </a:r>
            <a:r>
              <a:rPr lang="en-US" sz="4800" dirty="0" smtClean="0"/>
              <a:t>client-server</a:t>
            </a:r>
            <a:endParaRPr lang="ru-RU" sz="4800" dirty="0"/>
          </a:p>
        </p:txBody>
      </p:sp>
      <p:pic>
        <p:nvPicPr>
          <p:cNvPr id="2050" name="Picture 2" descr="https://pp.userapi.com/c830400/v830400672/b437/h2JrKfKu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46" y="1930400"/>
            <a:ext cx="7405461" cy="416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617" y="15765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Server example</a:t>
            </a:r>
            <a:endParaRPr lang="ru-RU" sz="4800" dirty="0"/>
          </a:p>
        </p:txBody>
      </p:sp>
      <p:pic>
        <p:nvPicPr>
          <p:cNvPr id="3074" name="Picture 2" descr="https://pp.userapi.com/c830400/v830400672/b3f7/_r7LmFIVd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2" y="1602828"/>
            <a:ext cx="7653612" cy="504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865" y="27326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Client example</a:t>
            </a:r>
            <a:endParaRPr lang="ru-RU" sz="5400" dirty="0"/>
          </a:p>
        </p:txBody>
      </p:sp>
      <p:pic>
        <p:nvPicPr>
          <p:cNvPr id="4098" name="Picture 2" descr="https://pp.userapi.com/c830400/v830400672/b478/71MZRhllE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72" y="1594069"/>
            <a:ext cx="6149128" cy="478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Result</a:t>
            </a:r>
            <a:endParaRPr lang="ru-RU" dirty="0"/>
          </a:p>
        </p:txBody>
      </p:sp>
      <p:pic>
        <p:nvPicPr>
          <p:cNvPr id="5122" name="Picture 2" descr="https://pp.userapi.com/c830400/v830400672/b4a2/uTG-P9J6P4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1" y="2303243"/>
            <a:ext cx="9089493" cy="184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Working in browsers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0090" y="2547938"/>
            <a:ext cx="8596312" cy="2962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WebSocket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Adobe </a:t>
            </a:r>
            <a:r>
              <a:rPr lang="en-US" dirty="0"/>
              <a:t>Flash </a:t>
            </a:r>
            <a:r>
              <a:rPr lang="en-US" dirty="0" smtClean="0"/>
              <a:t>Socket</a:t>
            </a:r>
            <a:br>
              <a:rPr lang="en-US" dirty="0" smtClean="0"/>
            </a:br>
            <a:r>
              <a:rPr lang="en-US" dirty="0" smtClean="0"/>
              <a:t>3. AJAX </a:t>
            </a:r>
            <a:r>
              <a:rPr lang="en-US" dirty="0"/>
              <a:t>long </a:t>
            </a:r>
            <a:r>
              <a:rPr lang="en-US" dirty="0" smtClean="0"/>
              <a:t>polling</a:t>
            </a:r>
            <a:br>
              <a:rPr lang="en-US" dirty="0" smtClean="0"/>
            </a:br>
            <a:r>
              <a:rPr lang="en-US" dirty="0" smtClean="0"/>
              <a:t>4. AJAX </a:t>
            </a:r>
            <a:r>
              <a:rPr lang="en-US" dirty="0"/>
              <a:t>multipart streaming</a:t>
            </a:r>
            <a:br>
              <a:rPr lang="en-US" dirty="0"/>
            </a:br>
            <a:r>
              <a:rPr lang="en-US" dirty="0" smtClean="0"/>
              <a:t>5. Forever </a:t>
            </a:r>
            <a:r>
              <a:rPr lang="en-US" dirty="0"/>
              <a:t>Iframe</a:t>
            </a:r>
            <a:br>
              <a:rPr lang="en-US" dirty="0"/>
            </a:br>
            <a:r>
              <a:rPr lang="en-US" dirty="0" smtClean="0"/>
              <a:t>6. JSONP </a:t>
            </a:r>
            <a:r>
              <a:rPr lang="en-US" dirty="0"/>
              <a:t>Polling</a:t>
            </a:r>
          </a:p>
        </p:txBody>
      </p:sp>
    </p:spTree>
    <p:extLst>
      <p:ext uri="{BB962C8B-B14F-4D97-AF65-F5344CB8AC3E}">
        <p14:creationId xmlns:p14="http://schemas.microsoft.com/office/powerpoint/2010/main" val="27772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950</TotalTime>
  <Words>100</Words>
  <Application>Microsoft Office PowerPoint</Application>
  <PresentationFormat>Широкоэкранный</PresentationFormat>
  <Paragraphs>33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Аспект</vt:lpstr>
      <vt:lpstr>Socket.io</vt:lpstr>
      <vt:lpstr>What is it?</vt:lpstr>
      <vt:lpstr>Using Socket.IO</vt:lpstr>
      <vt:lpstr>  {  “Type”: “event-oriented”,  “Author”: “Guillermo Rauch”,  “Version”: “v2.0.3”,  “work”: “npm install --save socket.io”  “url”: “github.com/socketio/socket.io”,     “githubStars” : 37777 }</vt:lpstr>
      <vt:lpstr>Взаимодействие client-server</vt:lpstr>
      <vt:lpstr>Server example</vt:lpstr>
      <vt:lpstr>Client example</vt:lpstr>
      <vt:lpstr>Result</vt:lpstr>
      <vt:lpstr>1. WebSocket 2. Adobe Flash Socket 3. AJAX long polling 4. AJAX multipart streaming 5. Forever Iframe 6. JSONP Polling</vt:lpstr>
      <vt:lpstr>Main methods</vt:lpstr>
      <vt:lpstr>send()</vt:lpstr>
      <vt:lpstr>json.send({})</vt:lpstr>
      <vt:lpstr>Server side:                     Client side:  1. Connect                       1. Connect 2. Reconnect                    2. Connect_error 3. Disconnect                   3. Connect_timeout 4. Ping                             4. Reconnect 5. Leave 6. Message 7. Join</vt:lpstr>
      <vt:lpstr>Namespaces</vt:lpstr>
      <vt:lpstr>Rooms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Socket.io</dc:title>
  <dc:creator>Дмитрий Котович</dc:creator>
  <cp:lastModifiedBy>Никита Лаптев</cp:lastModifiedBy>
  <cp:revision>24</cp:revision>
  <dcterms:created xsi:type="dcterms:W3CDTF">2017-12-11T14:49:01Z</dcterms:created>
  <dcterms:modified xsi:type="dcterms:W3CDTF">2017-12-12T07:15:04Z</dcterms:modified>
</cp:coreProperties>
</file>