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C7D2-75D3-4075-B24B-29EE3D920DC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86BFF-53BE-4C16-AA01-F98E193B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86BFF-53BE-4C16-AA01-F98E193B6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6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+ </a:t>
            </a:r>
            <a:r>
              <a:rPr lang="en-US" dirty="0" err="1" smtClean="0"/>
              <a:t>MobX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Kotovich</a:t>
            </a:r>
            <a:r>
              <a:rPr lang="en-US" dirty="0" smtClean="0"/>
              <a:t> Dmitry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831" y="178526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Observable types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02080" y="221488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objects</a:t>
            </a: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arrays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maps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8227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toJS</a:t>
            </a:r>
            <a:endParaRPr lang="en-US" sz="4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17248" y="2055614"/>
            <a:ext cx="520527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err="1" smtClean="0"/>
              <a:t>toJS</a:t>
            </a:r>
            <a:r>
              <a:rPr lang="en-GB" sz="3600" dirty="0" smtClean="0"/>
              <a:t>(</a:t>
            </a:r>
            <a:r>
              <a:rPr lang="en-GB" sz="3600" dirty="0" err="1" smtClean="0"/>
              <a:t>observableObject</a:t>
            </a:r>
            <a:r>
              <a:rPr lang="en-GB" sz="3600" dirty="0" smtClean="0"/>
              <a:t>);</a:t>
            </a:r>
          </a:p>
          <a:p>
            <a:endParaRPr lang="en-GB" sz="3600" dirty="0"/>
          </a:p>
          <a:p>
            <a:r>
              <a:rPr lang="en-GB" sz="3600" dirty="0" err="1" smtClean="0"/>
              <a:t>toJS</a:t>
            </a:r>
            <a:r>
              <a:rPr lang="en-GB" sz="3600" dirty="0" smtClean="0"/>
              <a:t>(</a:t>
            </a:r>
            <a:r>
              <a:rPr lang="en-GB" sz="3600" dirty="0" err="1" smtClean="0"/>
              <a:t>observableArray</a:t>
            </a:r>
            <a:r>
              <a:rPr lang="en-GB" sz="3600" dirty="0" smtClean="0"/>
              <a:t>);</a:t>
            </a:r>
            <a:endParaRPr lang="en-GB" sz="3600" dirty="0"/>
          </a:p>
          <a:p>
            <a:endParaRPr lang="en-GB" sz="3600" dirty="0" smtClean="0"/>
          </a:p>
          <a:p>
            <a:r>
              <a:rPr lang="en-GB" sz="3600" dirty="0" err="1" smtClean="0"/>
              <a:t>toJS</a:t>
            </a:r>
            <a:r>
              <a:rPr lang="en-GB" sz="3600" dirty="0" smtClean="0"/>
              <a:t>(</a:t>
            </a:r>
            <a:r>
              <a:rPr lang="en-GB" sz="3600" dirty="0" err="1" smtClean="0"/>
              <a:t>observableValue</a:t>
            </a:r>
            <a:r>
              <a:rPr lang="en-GB" sz="3600" dirty="0" smtClean="0"/>
              <a:t>);</a:t>
            </a:r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3947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094" y="2399212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Thanks for attention!!!</a:t>
            </a:r>
            <a:endParaRPr lang="en-US" sz="6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96454" y="6019065"/>
            <a:ext cx="4489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https://mobx.js.org/intro/overview.html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114152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it?</a:t>
            </a:r>
            <a:endParaRPr lang="en-US" dirty="0"/>
          </a:p>
        </p:txBody>
      </p:sp>
      <p:pic>
        <p:nvPicPr>
          <p:cNvPr id="3" name="Picture 2" descr="https://cosmic-s3.imgix.net/284f50e0-3ae4-11e6-8538-1d2708320bc9-17475736.png?w=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06" y="1542597"/>
            <a:ext cx="4596946" cy="45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7654" y="1171301"/>
            <a:ext cx="8596668" cy="465473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Overview</a:t>
            </a:r>
            <a:r>
              <a:rPr lang="en-US" dirty="0" smtClean="0"/>
              <a:t> = [</a:t>
            </a:r>
            <a:br>
              <a:rPr lang="en-US" dirty="0" smtClean="0"/>
            </a:br>
            <a:r>
              <a:rPr lang="en-US" dirty="0" smtClean="0"/>
              <a:t>	observable,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action,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computed,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autorun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0775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957" y="113211"/>
            <a:ext cx="8596668" cy="1320800"/>
          </a:xfrm>
        </p:spPr>
        <p:txBody>
          <a:bodyPr/>
          <a:lstStyle/>
          <a:p>
            <a:r>
              <a:rPr lang="en-US" sz="4800" dirty="0"/>
              <a:t>observable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99625" y="106534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/>
              <a:t>How to use?</a:t>
            </a:r>
          </a:p>
          <a:p>
            <a:endParaRPr lang="en-GB" sz="2800" dirty="0" smtClean="0"/>
          </a:p>
          <a:p>
            <a:r>
              <a:rPr lang="en-GB" sz="2800" dirty="0" smtClean="0"/>
              <a:t>observable(value</a:t>
            </a:r>
            <a:r>
              <a:rPr lang="en-GB" sz="2800" dirty="0"/>
              <a:t>)</a:t>
            </a:r>
          </a:p>
          <a:p>
            <a:r>
              <a:rPr lang="en-GB" sz="2800" dirty="0"/>
              <a:t>@observable </a:t>
            </a:r>
            <a:r>
              <a:rPr lang="en-US" sz="2800" dirty="0" smtClean="0"/>
              <a:t>property</a:t>
            </a:r>
            <a:r>
              <a:rPr lang="en-GB" sz="2800" dirty="0" smtClean="0"/>
              <a:t> </a:t>
            </a:r>
            <a:r>
              <a:rPr lang="en-GB" sz="2800" dirty="0"/>
              <a:t>= value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22766" y="340879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 smtClean="0"/>
              <a:t>let student </a:t>
            </a:r>
            <a:r>
              <a:rPr lang="en-GB" sz="2400" dirty="0"/>
              <a:t>= observable({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firstName</a:t>
            </a:r>
            <a:r>
              <a:rPr lang="en-GB" sz="2400" dirty="0"/>
              <a:t>: </a:t>
            </a:r>
            <a:r>
              <a:rPr lang="en-GB" sz="2400" dirty="0" smtClean="0"/>
              <a:t>“Dmitry",</a:t>
            </a:r>
            <a:endParaRPr lang="en-GB" sz="2400" dirty="0"/>
          </a:p>
          <a:p>
            <a:r>
              <a:rPr lang="en-GB" sz="2400" dirty="0"/>
              <a:t>    </a:t>
            </a:r>
            <a:r>
              <a:rPr lang="en-GB" sz="2400" dirty="0" err="1"/>
              <a:t>lastName</a:t>
            </a:r>
            <a:r>
              <a:rPr lang="en-GB" sz="2400" dirty="0"/>
              <a:t>: </a:t>
            </a:r>
            <a:r>
              <a:rPr lang="en-GB" sz="2400" dirty="0" smtClean="0"/>
              <a:t>“</a:t>
            </a:r>
            <a:r>
              <a:rPr lang="en-GB" sz="2400" dirty="0" err="1" smtClean="0"/>
              <a:t>Kotovich</a:t>
            </a:r>
            <a:r>
              <a:rPr lang="en-GB" sz="2400" dirty="0" smtClean="0"/>
              <a:t>"</a:t>
            </a:r>
            <a:endParaRPr lang="en-GB" sz="2400" dirty="0"/>
          </a:p>
          <a:p>
            <a:r>
              <a:rPr lang="en-GB" sz="2400" dirty="0" smtClean="0"/>
              <a:t>});</a:t>
            </a:r>
          </a:p>
          <a:p>
            <a:endParaRPr lang="en-GB" sz="2400" dirty="0" smtClean="0"/>
          </a:p>
          <a:p>
            <a:r>
              <a:rPr lang="en-GB" sz="2400" dirty="0" smtClean="0"/>
              <a:t>@observable array = [];</a:t>
            </a:r>
          </a:p>
          <a:p>
            <a:endParaRPr lang="en-GB" sz="2400" dirty="0"/>
          </a:p>
          <a:p>
            <a:r>
              <a:rPr lang="en-GB" sz="2400" dirty="0" smtClean="0"/>
              <a:t>let value = observable(</a:t>
            </a:r>
            <a:r>
              <a:rPr lang="en-GB" sz="2400" dirty="0" err="1" smtClean="0"/>
              <a:t>val</a:t>
            </a:r>
            <a:r>
              <a:rPr lang="en-GB" sz="2400" dirty="0" smtClean="0"/>
              <a:t>);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8890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98957" y="113211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action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37211" y="1634757"/>
            <a:ext cx="91135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action(</a:t>
            </a:r>
            <a:r>
              <a:rPr lang="en-GB" sz="2800" dirty="0" err="1" smtClean="0"/>
              <a:t>fn</a:t>
            </a:r>
            <a:r>
              <a:rPr lang="en-GB" sz="2800" dirty="0"/>
              <a:t>)</a:t>
            </a:r>
          </a:p>
          <a:p>
            <a:r>
              <a:rPr lang="en-GB" sz="2800" dirty="0" smtClean="0"/>
              <a:t>action(name</a:t>
            </a:r>
            <a:r>
              <a:rPr lang="en-GB" sz="2800" dirty="0"/>
              <a:t>, </a:t>
            </a:r>
            <a:r>
              <a:rPr lang="en-GB" sz="2800" dirty="0" err="1"/>
              <a:t>fn</a:t>
            </a:r>
            <a:r>
              <a:rPr lang="en-GB" sz="2800" dirty="0"/>
              <a:t>)</a:t>
            </a:r>
          </a:p>
          <a:p>
            <a:r>
              <a:rPr lang="en-GB" sz="2800" dirty="0"/>
              <a:t>@action </a:t>
            </a:r>
            <a:r>
              <a:rPr lang="en-GB" sz="2800" dirty="0" err="1"/>
              <a:t>classMethod</a:t>
            </a:r>
            <a:r>
              <a:rPr lang="en-GB" sz="2800" dirty="0"/>
              <a:t>() {}</a:t>
            </a:r>
          </a:p>
          <a:p>
            <a:r>
              <a:rPr lang="en-GB" sz="2800" dirty="0"/>
              <a:t>@action(name) </a:t>
            </a:r>
            <a:r>
              <a:rPr lang="en-GB" sz="2800" dirty="0" err="1"/>
              <a:t>classMethod</a:t>
            </a:r>
            <a:r>
              <a:rPr lang="en-GB" sz="2800" dirty="0"/>
              <a:t> () {}</a:t>
            </a:r>
          </a:p>
          <a:p>
            <a:r>
              <a:rPr lang="en-GB" sz="2800" dirty="0"/>
              <a:t>@action </a:t>
            </a:r>
            <a:r>
              <a:rPr lang="en-GB" sz="2800" dirty="0" err="1"/>
              <a:t>boundClassMethod</a:t>
            </a:r>
            <a:r>
              <a:rPr lang="en-GB" sz="2800" dirty="0"/>
              <a:t> = (</a:t>
            </a:r>
            <a:r>
              <a:rPr lang="en-GB" sz="2800" dirty="0" err="1"/>
              <a:t>args</a:t>
            </a:r>
            <a:r>
              <a:rPr lang="en-GB" sz="2800" dirty="0"/>
              <a:t>) =&gt; { body }</a:t>
            </a:r>
          </a:p>
          <a:p>
            <a:r>
              <a:rPr lang="en-GB" sz="2800" dirty="0"/>
              <a:t>@action(name) </a:t>
            </a:r>
            <a:r>
              <a:rPr lang="en-GB" sz="2800" dirty="0" err="1"/>
              <a:t>boundClassMethod</a:t>
            </a:r>
            <a:r>
              <a:rPr lang="en-GB" sz="2800" dirty="0"/>
              <a:t> = (</a:t>
            </a:r>
            <a:r>
              <a:rPr lang="en-GB" sz="2800" dirty="0" err="1"/>
              <a:t>args</a:t>
            </a:r>
            <a:r>
              <a:rPr lang="en-GB" sz="2800" dirty="0"/>
              <a:t>) =&gt; { body }</a:t>
            </a:r>
          </a:p>
          <a:p>
            <a:r>
              <a:rPr lang="en-GB" sz="2800" dirty="0"/>
              <a:t>@</a:t>
            </a:r>
            <a:r>
              <a:rPr lang="en-GB" sz="2800" dirty="0" err="1"/>
              <a:t>action.bound</a:t>
            </a:r>
            <a:r>
              <a:rPr lang="en-GB" sz="2800" dirty="0"/>
              <a:t> </a:t>
            </a:r>
            <a:r>
              <a:rPr lang="en-GB" sz="2800" dirty="0" err="1"/>
              <a:t>classMethod</a:t>
            </a:r>
            <a:r>
              <a:rPr lang="en-GB" sz="2800" dirty="0"/>
              <a:t>() {}</a:t>
            </a:r>
          </a:p>
          <a:p>
            <a:r>
              <a:rPr lang="en-GB" sz="2800" dirty="0"/>
              <a:t>@</a:t>
            </a:r>
            <a:r>
              <a:rPr lang="en-GB" sz="2800" dirty="0" err="1"/>
              <a:t>action.bound</a:t>
            </a:r>
            <a:r>
              <a:rPr lang="en-GB" sz="2800" dirty="0"/>
              <a:t>(function() {})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382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12869" y="126899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600" dirty="0"/>
              <a:t>class Ticker {</a:t>
            </a:r>
          </a:p>
          <a:p>
            <a:r>
              <a:rPr lang="en-GB" sz="3600" dirty="0"/>
              <a:t>    @observable tick = 0;</a:t>
            </a:r>
          </a:p>
          <a:p>
            <a:endParaRPr lang="en-GB" sz="3600" dirty="0"/>
          </a:p>
          <a:p>
            <a:r>
              <a:rPr lang="en-GB" sz="3600" dirty="0"/>
              <a:t>    @</a:t>
            </a:r>
            <a:r>
              <a:rPr lang="en-GB" sz="3600" dirty="0" smtClean="0"/>
              <a:t>action</a:t>
            </a:r>
            <a:endParaRPr lang="en-GB" sz="3600" dirty="0"/>
          </a:p>
          <a:p>
            <a:r>
              <a:rPr lang="en-GB" sz="3600" dirty="0"/>
              <a:t>    increment() {</a:t>
            </a:r>
          </a:p>
          <a:p>
            <a:r>
              <a:rPr lang="en-GB" sz="3600" dirty="0"/>
              <a:t>        </a:t>
            </a:r>
            <a:r>
              <a:rPr lang="en-GB" sz="3600" dirty="0" err="1"/>
              <a:t>this.tick</a:t>
            </a:r>
            <a:r>
              <a:rPr lang="en-GB" sz="3600" dirty="0"/>
              <a:t>++</a:t>
            </a:r>
            <a:r>
              <a:rPr lang="en-US" sz="3600" dirty="0"/>
              <a:t>;</a:t>
            </a:r>
            <a:endParaRPr lang="en-GB" sz="3600" dirty="0"/>
          </a:p>
          <a:p>
            <a:r>
              <a:rPr lang="en-GB" sz="3600" dirty="0"/>
              <a:t>    }</a:t>
            </a:r>
          </a:p>
          <a:p>
            <a:r>
              <a:rPr lang="en-GB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19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46" y="204652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computed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12869" y="117856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class </a:t>
            </a:r>
            <a:r>
              <a:rPr lang="en-GB" sz="2400" dirty="0" err="1"/>
              <a:t>OrderLine</a:t>
            </a:r>
            <a:r>
              <a:rPr lang="en-GB" sz="2400" dirty="0"/>
              <a:t> {</a:t>
            </a:r>
          </a:p>
          <a:p>
            <a:r>
              <a:rPr lang="en-GB" sz="2400" dirty="0"/>
              <a:t>    @observable price = 15;</a:t>
            </a:r>
          </a:p>
          <a:p>
            <a:r>
              <a:rPr lang="en-GB" sz="2400" dirty="0"/>
              <a:t>    @observable amount = 1;</a:t>
            </a:r>
          </a:p>
          <a:p>
            <a:r>
              <a:rPr lang="en-GB" sz="2400" dirty="0"/>
              <a:t>    </a:t>
            </a:r>
          </a:p>
          <a:p>
            <a:r>
              <a:rPr lang="en-GB" sz="2400" dirty="0"/>
              <a:t>    @action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setAmount</a:t>
            </a:r>
            <a:r>
              <a:rPr lang="en-GB" sz="2400" dirty="0"/>
              <a:t>(value) {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this.amount</a:t>
            </a:r>
            <a:r>
              <a:rPr lang="en-GB" sz="2400" dirty="0"/>
              <a:t> = value;</a:t>
            </a:r>
          </a:p>
          <a:p>
            <a:r>
              <a:rPr lang="en-GB" sz="2400" dirty="0"/>
              <a:t>    }</a:t>
            </a:r>
          </a:p>
          <a:p>
            <a:endParaRPr lang="en-GB" sz="2400" dirty="0"/>
          </a:p>
          <a:p>
            <a:r>
              <a:rPr lang="en-GB" sz="2400" dirty="0"/>
              <a:t>    @computed get </a:t>
            </a:r>
            <a:r>
              <a:rPr lang="en-GB" sz="2400" dirty="0" err="1"/>
              <a:t>getTotalPrice</a:t>
            </a:r>
            <a:r>
              <a:rPr lang="en-GB" sz="2400" dirty="0"/>
              <a:t>() {</a:t>
            </a:r>
          </a:p>
          <a:p>
            <a:r>
              <a:rPr lang="en-GB" sz="2400" dirty="0"/>
              <a:t>        return </a:t>
            </a:r>
            <a:r>
              <a:rPr lang="en-GB" sz="2400" dirty="0" err="1"/>
              <a:t>this.price</a:t>
            </a:r>
            <a:r>
              <a:rPr lang="en-GB" sz="2400" dirty="0"/>
              <a:t> * </a:t>
            </a:r>
            <a:r>
              <a:rPr lang="en-GB" sz="2400" dirty="0" err="1"/>
              <a:t>this.amount</a:t>
            </a:r>
            <a:r>
              <a:rPr lang="en-GB" sz="2400" dirty="0"/>
              <a:t>;</a:t>
            </a:r>
          </a:p>
          <a:p>
            <a:r>
              <a:rPr lang="en-GB" sz="2400" dirty="0"/>
              <a:t>    }</a:t>
            </a:r>
          </a:p>
          <a:p>
            <a:r>
              <a:rPr lang="en-GB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297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45" y="113211"/>
            <a:ext cx="8596668" cy="1320800"/>
          </a:xfrm>
        </p:spPr>
        <p:txBody>
          <a:bodyPr/>
          <a:lstStyle/>
          <a:p>
            <a:r>
              <a:rPr lang="en-US" sz="4800" dirty="0" err="1"/>
              <a:t>autorun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3589" y="1843764"/>
            <a:ext cx="121919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let numbers = observable([1,2,3]);</a:t>
            </a:r>
          </a:p>
          <a:p>
            <a:r>
              <a:rPr lang="en-GB" sz="2800" dirty="0" err="1"/>
              <a:t>const</a:t>
            </a:r>
            <a:r>
              <a:rPr lang="en-GB" sz="2800" dirty="0"/>
              <a:t> sum = computed(() =&gt; </a:t>
            </a:r>
            <a:r>
              <a:rPr lang="en-GB" sz="2800" dirty="0" err="1"/>
              <a:t>numbers.reduce</a:t>
            </a:r>
            <a:r>
              <a:rPr lang="en-GB" sz="2800" dirty="0"/>
              <a:t>((a, b) =&gt; a + b, 0));</a:t>
            </a:r>
          </a:p>
          <a:p>
            <a:endParaRPr lang="en-GB" sz="2800" dirty="0"/>
          </a:p>
          <a:p>
            <a:r>
              <a:rPr lang="en-GB" sz="2800" dirty="0" err="1" smtClean="0"/>
              <a:t>autorun</a:t>
            </a:r>
            <a:r>
              <a:rPr lang="en-GB" sz="2800" dirty="0"/>
              <a:t>(() =&gt; console.log(</a:t>
            </a:r>
            <a:r>
              <a:rPr lang="en-GB" sz="2800" dirty="0" err="1"/>
              <a:t>sum.get</a:t>
            </a:r>
            <a:r>
              <a:rPr lang="en-GB" sz="2800" dirty="0"/>
              <a:t>()));</a:t>
            </a:r>
          </a:p>
          <a:p>
            <a:r>
              <a:rPr lang="en-GB" sz="2800" dirty="0"/>
              <a:t>// prints '6'</a:t>
            </a:r>
          </a:p>
          <a:p>
            <a:r>
              <a:rPr lang="en-GB" sz="2800" dirty="0" err="1"/>
              <a:t>numbers.push</a:t>
            </a:r>
            <a:r>
              <a:rPr lang="en-GB" sz="2800" dirty="0"/>
              <a:t>(4);</a:t>
            </a:r>
          </a:p>
          <a:p>
            <a:r>
              <a:rPr lang="en-GB" sz="2800" dirty="0"/>
              <a:t>// prints '10'</a:t>
            </a:r>
          </a:p>
        </p:txBody>
      </p:sp>
    </p:spTree>
    <p:extLst>
      <p:ext uri="{BB962C8B-B14F-4D97-AF65-F5344CB8AC3E}">
        <p14:creationId xmlns:p14="http://schemas.microsoft.com/office/powerpoint/2010/main" val="74002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585" y="296091"/>
            <a:ext cx="8596668" cy="1320800"/>
          </a:xfrm>
        </p:spPr>
        <p:txBody>
          <a:bodyPr/>
          <a:lstStyle/>
          <a:p>
            <a:r>
              <a:rPr lang="en-US" sz="4800" dirty="0"/>
              <a:t>observer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2497" y="1102026"/>
            <a:ext cx="5997476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400" dirty="0"/>
              <a:t>import {observer} from ‘</a:t>
            </a:r>
            <a:r>
              <a:rPr lang="en-GB" sz="2400" dirty="0" err="1"/>
              <a:t>mobx</a:t>
            </a:r>
            <a:r>
              <a:rPr lang="en-GB" sz="2400" dirty="0"/>
              <a:t>-react</a:t>
            </a:r>
            <a:r>
              <a:rPr lang="en-GB" sz="2400" dirty="0" smtClean="0"/>
              <a:t>’;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 smtClean="0"/>
              <a:t>@observer</a:t>
            </a:r>
          </a:p>
          <a:p>
            <a:pPr algn="just"/>
            <a:r>
              <a:rPr lang="en-GB" sz="2400" dirty="0" smtClean="0"/>
              <a:t>class </a:t>
            </a:r>
            <a:r>
              <a:rPr lang="en-GB" sz="2400" dirty="0" err="1" smtClean="0"/>
              <a:t>MyObject</a:t>
            </a:r>
            <a:r>
              <a:rPr lang="en-GB" sz="2400" dirty="0" smtClean="0"/>
              <a:t> extends </a:t>
            </a:r>
            <a:r>
              <a:rPr lang="en-GB" sz="2400" dirty="0" err="1" smtClean="0"/>
              <a:t>Rect.Component</a:t>
            </a:r>
            <a:r>
              <a:rPr lang="en-GB" sz="2400" dirty="0" smtClean="0"/>
              <a:t> {</a:t>
            </a:r>
          </a:p>
          <a:p>
            <a:pPr algn="just"/>
            <a:r>
              <a:rPr lang="en-GB" sz="2400" dirty="0" smtClean="0"/>
              <a:t>	constructor(props){</a:t>
            </a:r>
          </a:p>
          <a:p>
            <a:pPr algn="just"/>
            <a:r>
              <a:rPr lang="en-GB" sz="2400" dirty="0"/>
              <a:t>	</a:t>
            </a:r>
            <a:r>
              <a:rPr lang="en-GB" sz="2400" dirty="0" smtClean="0"/>
              <a:t>	super(props)</a:t>
            </a:r>
          </a:p>
          <a:p>
            <a:pPr algn="just"/>
            <a:r>
              <a:rPr lang="en-GB" sz="2400" dirty="0"/>
              <a:t>	</a:t>
            </a:r>
            <a:r>
              <a:rPr lang="en-GB" sz="2400" dirty="0" smtClean="0"/>
              <a:t>	…</a:t>
            </a:r>
          </a:p>
          <a:p>
            <a:pPr algn="just"/>
            <a:r>
              <a:rPr lang="en-GB" sz="2400" dirty="0" smtClean="0"/>
              <a:t>	}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 smtClean="0"/>
              <a:t>	render(){</a:t>
            </a:r>
          </a:p>
          <a:p>
            <a:pPr algn="just"/>
            <a:r>
              <a:rPr lang="en-GB" sz="2400" dirty="0"/>
              <a:t>	</a:t>
            </a:r>
            <a:r>
              <a:rPr lang="en-GB" sz="2400" dirty="0" smtClean="0"/>
              <a:t>	…</a:t>
            </a:r>
          </a:p>
          <a:p>
            <a:pPr algn="just"/>
            <a:r>
              <a:rPr lang="en-GB" sz="2400" dirty="0"/>
              <a:t>	</a:t>
            </a:r>
            <a:r>
              <a:rPr lang="en-GB" sz="2400" dirty="0" smtClean="0"/>
              <a:t>	return …;</a:t>
            </a:r>
          </a:p>
          <a:p>
            <a:pPr algn="just"/>
            <a:r>
              <a:rPr lang="en-GB" sz="2400" dirty="0"/>
              <a:t>	</a:t>
            </a:r>
            <a:r>
              <a:rPr lang="en-GB" sz="2400" dirty="0" smtClean="0"/>
              <a:t>}</a:t>
            </a:r>
            <a:endParaRPr lang="en-GB" sz="2400" dirty="0"/>
          </a:p>
          <a:p>
            <a:pPr algn="just"/>
            <a:r>
              <a:rPr lang="en-GB" sz="2400" dirty="0" smtClean="0"/>
              <a:t>}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23610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253</Words>
  <Application>Microsoft Office PowerPoint</Application>
  <PresentationFormat>Широкоэкранный</PresentationFormat>
  <Paragraphs>84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React + MobX</vt:lpstr>
      <vt:lpstr>What is it?</vt:lpstr>
      <vt:lpstr>Overview = [  observable,  action,  computed,  autorun,  observer ]</vt:lpstr>
      <vt:lpstr>observable</vt:lpstr>
      <vt:lpstr>Презентация PowerPoint</vt:lpstr>
      <vt:lpstr>Презентация PowerPoint</vt:lpstr>
      <vt:lpstr>computed</vt:lpstr>
      <vt:lpstr>autorun</vt:lpstr>
      <vt:lpstr>observer</vt:lpstr>
      <vt:lpstr>Observable types</vt:lpstr>
      <vt:lpstr>toJS</vt:lpstr>
      <vt:lpstr>Thanks for 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MobX</dc:title>
  <dc:creator>Дмитрий Котович</dc:creator>
  <cp:lastModifiedBy>Дмитрий Котович</cp:lastModifiedBy>
  <cp:revision>5</cp:revision>
  <dcterms:created xsi:type="dcterms:W3CDTF">2018-05-31T18:11:45Z</dcterms:created>
  <dcterms:modified xsi:type="dcterms:W3CDTF">2018-05-31T18:57:39Z</dcterms:modified>
</cp:coreProperties>
</file>