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8" r:id="rId8"/>
    <p:sldId id="262" r:id="rId9"/>
    <p:sldId id="263" r:id="rId10"/>
    <p:sldId id="267" r:id="rId11"/>
    <p:sldId id="269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BDA-9554-408F-8BBF-2A9CD158624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1A52-AA3D-41F8-88C6-19154AA4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BDA-9554-408F-8BBF-2A9CD158624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1A52-AA3D-41F8-88C6-19154AA4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BDA-9554-408F-8BBF-2A9CD158624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1A52-AA3D-41F8-88C6-19154AA44FF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2884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BDA-9554-408F-8BBF-2A9CD158624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1A52-AA3D-41F8-88C6-19154AA4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25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BDA-9554-408F-8BBF-2A9CD158624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1A52-AA3D-41F8-88C6-19154AA44FF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062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BDA-9554-408F-8BBF-2A9CD158624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1A52-AA3D-41F8-88C6-19154AA4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45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BDA-9554-408F-8BBF-2A9CD158624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1A52-AA3D-41F8-88C6-19154AA4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14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BDA-9554-408F-8BBF-2A9CD158624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1A52-AA3D-41F8-88C6-19154AA4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0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BDA-9554-408F-8BBF-2A9CD158624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1A52-AA3D-41F8-88C6-19154AA4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0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BDA-9554-408F-8BBF-2A9CD158624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1A52-AA3D-41F8-88C6-19154AA4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0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BDA-9554-408F-8BBF-2A9CD158624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1A52-AA3D-41F8-88C6-19154AA4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BDA-9554-408F-8BBF-2A9CD158624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1A52-AA3D-41F8-88C6-19154AA4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6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BDA-9554-408F-8BBF-2A9CD158624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1A52-AA3D-41F8-88C6-19154AA4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4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BDA-9554-408F-8BBF-2A9CD158624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1A52-AA3D-41F8-88C6-19154AA4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0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BDA-9554-408F-8BBF-2A9CD158624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1A52-AA3D-41F8-88C6-19154AA4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9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BDA-9554-408F-8BBF-2A9CD158624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E1A52-AA3D-41F8-88C6-19154AA4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8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81BDA-9554-408F-8BBF-2A9CD1586245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87E1A52-AA3D-41F8-88C6-19154AA4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emscripten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WebAssembly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Kotovich</a:t>
            </a:r>
            <a:r>
              <a:rPr lang="en-US" dirty="0" smtClean="0"/>
              <a:t> Dmitry</a:t>
            </a:r>
            <a:br>
              <a:rPr lang="en-US" dirty="0" smtClean="0"/>
            </a:br>
            <a:r>
              <a:rPr lang="en-US" dirty="0" smtClean="0"/>
              <a:t>Laptev Nikita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250" y="196760"/>
            <a:ext cx="5238205" cy="429087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389" y="4696635"/>
            <a:ext cx="54959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3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66" y="1154430"/>
            <a:ext cx="10693716" cy="45409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41" y="3644812"/>
            <a:ext cx="10572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886" y="1019504"/>
            <a:ext cx="8596668" cy="38993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 DEVELOPMENT</a:t>
            </a:r>
            <a:br>
              <a:rPr lang="en-US" dirty="0" smtClean="0"/>
            </a:br>
            <a:r>
              <a:rPr lang="en-US" dirty="0" smtClean="0"/>
              <a:t>* Threads</a:t>
            </a:r>
            <a:br>
              <a:rPr lang="en-US" dirty="0" smtClean="0"/>
            </a:br>
            <a:r>
              <a:rPr lang="en-US" dirty="0" smtClean="0"/>
              <a:t>* SIMD</a:t>
            </a:r>
            <a:br>
              <a:rPr lang="en-US" dirty="0" smtClean="0"/>
            </a:br>
            <a:r>
              <a:rPr lang="en-US" dirty="0" smtClean="0"/>
              <a:t>* Exceptions</a:t>
            </a:r>
            <a:br>
              <a:rPr lang="en-US" dirty="0" smtClean="0"/>
            </a:br>
            <a:r>
              <a:rPr lang="en-US" dirty="0" smtClean="0"/>
              <a:t>* GC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265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0396" y="1450426"/>
            <a:ext cx="8596668" cy="315310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USE CASES</a:t>
            </a:r>
            <a:br>
              <a:rPr lang="en-US" dirty="0" smtClean="0"/>
            </a:br>
            <a:r>
              <a:rPr lang="en-US" dirty="0" smtClean="0"/>
              <a:t>* up speed of calculations</a:t>
            </a:r>
            <a:br>
              <a:rPr lang="en-US" dirty="0" smtClean="0"/>
            </a:br>
            <a:r>
              <a:rPr lang="en-US" dirty="0" smtClean="0"/>
              <a:t>* up speed of loading</a:t>
            </a:r>
            <a:br>
              <a:rPr lang="en-US" dirty="0" smtClean="0"/>
            </a:br>
            <a:r>
              <a:rPr lang="en-US" dirty="0" smtClean="0"/>
              <a:t>* use C/C++ code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00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ATTENTION!!!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083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558" y="2927048"/>
            <a:ext cx="7766936" cy="1646302"/>
          </a:xfrm>
        </p:spPr>
        <p:txBody>
          <a:bodyPr/>
          <a:lstStyle/>
          <a:p>
            <a:pPr algn="ctr"/>
            <a:r>
              <a:rPr lang="en-US" sz="3200" dirty="0" smtClean="0"/>
              <a:t>* it </a:t>
            </a:r>
            <a:r>
              <a:rPr lang="en-US" sz="3200" dirty="0"/>
              <a:t>is a low-level assembly-like language with a compact binary format that runs with near-native performance and provides languages such as C/C++ with a compilation target so that they can run on the web</a:t>
            </a:r>
          </a:p>
        </p:txBody>
      </p:sp>
    </p:spTree>
    <p:extLst>
      <p:ext uri="{BB962C8B-B14F-4D97-AF65-F5344CB8AC3E}">
        <p14:creationId xmlns:p14="http://schemas.microsoft.com/office/powerpoint/2010/main" val="23679143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5608" y="883919"/>
            <a:ext cx="8596668" cy="51080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SOME FACTS =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anonce</a:t>
            </a:r>
            <a:r>
              <a:rPr lang="en-US" dirty="0" smtClean="0"/>
              <a:t>: ‘</a:t>
            </a:r>
            <a:r>
              <a:rPr lang="en-US" dirty="0" err="1" smtClean="0"/>
              <a:t>june</a:t>
            </a:r>
            <a:r>
              <a:rPr lang="en-US" dirty="0" smtClean="0"/>
              <a:t> 17, 2015’,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support: [‘C’, ‘C++’, ‘Rust’, </a:t>
            </a:r>
            <a:r>
              <a:rPr lang="en-US" dirty="0"/>
              <a:t>‘Java’, </a:t>
            </a:r>
            <a:r>
              <a:rPr lang="en-US" dirty="0" smtClean="0"/>
              <a:t>‘C#’],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 smtClean="0"/>
              <a:t>browserSupport</a:t>
            </a:r>
            <a:r>
              <a:rPr lang="en-US" dirty="0" smtClean="0"/>
              <a:t>: [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‘Firefox’,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‘Chrome’,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‘Safari’,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‘EDGE’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]	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075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8682" y="357352"/>
            <a:ext cx="7766936" cy="4670946"/>
          </a:xfrm>
        </p:spPr>
        <p:txBody>
          <a:bodyPr/>
          <a:lstStyle/>
          <a:p>
            <a:pPr algn="ctr"/>
            <a:r>
              <a:rPr lang="en-US" dirty="0" smtClean="0"/>
              <a:t>GOALS</a:t>
            </a:r>
            <a:br>
              <a:rPr lang="en-US" dirty="0" smtClean="0"/>
            </a:br>
            <a:r>
              <a:rPr lang="en-US" sz="4800" dirty="0" smtClean="0"/>
              <a:t>* be fast</a:t>
            </a:r>
            <a:br>
              <a:rPr lang="en-US" sz="4800" dirty="0" smtClean="0"/>
            </a:br>
            <a:r>
              <a:rPr lang="en-US" sz="4800" dirty="0" smtClean="0"/>
              <a:t>* readable &amp; </a:t>
            </a:r>
            <a:r>
              <a:rPr lang="en-US" sz="4800" dirty="0" err="1" smtClean="0"/>
              <a:t>debaggable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* keep secure</a:t>
            </a:r>
            <a:br>
              <a:rPr lang="en-US" sz="4800" dirty="0" smtClean="0"/>
            </a:br>
            <a:r>
              <a:rPr lang="en-US" sz="4800" dirty="0" smtClean="0"/>
              <a:t>*</a:t>
            </a:r>
            <a:r>
              <a:rPr lang="ru-RU" sz="4800" dirty="0" smtClean="0"/>
              <a:t> </a:t>
            </a:r>
            <a:r>
              <a:rPr lang="en-US" sz="4800" dirty="0" smtClean="0"/>
              <a:t>don’t break the web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707" y="272041"/>
            <a:ext cx="2892644" cy="566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149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853120" y="6325517"/>
            <a:ext cx="4161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https://wasdk.github.io/WasmFiddle/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17" y="209006"/>
            <a:ext cx="8543925" cy="599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458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63" y="997333"/>
            <a:ext cx="10941278" cy="363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392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41" y="770709"/>
            <a:ext cx="892162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323" y="1088476"/>
            <a:ext cx="6994470" cy="438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741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5293" y="62011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HOW TO USE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14" y="1361910"/>
            <a:ext cx="3476625" cy="9810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396" y="4209392"/>
            <a:ext cx="5067300" cy="16002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25603" y="2158319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b="0" i="0" u="none" strike="noStrike" dirty="0" smtClean="0">
                <a:solidFill>
                  <a:srgbClr val="992298"/>
                </a:solidFill>
                <a:effectLst/>
                <a:latin typeface="-apple-system"/>
                <a:hlinkClick r:id="rId4"/>
              </a:rPr>
              <a:t>http://emscripten.org/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725603" y="2802672"/>
            <a:ext cx="23391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err="1" smtClean="0">
                <a:solidFill>
                  <a:srgbClr val="383A42"/>
                </a:solidFill>
                <a:effectLst/>
                <a:latin typeface="Menlo"/>
              </a:rPr>
              <a:t>emsdk</a:t>
            </a:r>
            <a:r>
              <a:rPr lang="en-US" b="0" i="0" dirty="0" smtClean="0">
                <a:solidFill>
                  <a:srgbClr val="383A42"/>
                </a:solidFill>
                <a:effectLst/>
                <a:latin typeface="Menlo"/>
              </a:rPr>
              <a:t> </a:t>
            </a:r>
            <a:r>
              <a:rPr lang="en-US" b="0" i="0" dirty="0" smtClean="0">
                <a:solidFill>
                  <a:srgbClr val="A626A4"/>
                </a:solidFill>
                <a:effectLst/>
                <a:latin typeface="Menlo"/>
              </a:rPr>
              <a:t>update</a:t>
            </a:r>
            <a:r>
              <a:rPr lang="en-US" b="0" i="0" dirty="0" smtClean="0">
                <a:solidFill>
                  <a:srgbClr val="383A42"/>
                </a:solidFill>
                <a:effectLst/>
                <a:latin typeface="Menlo"/>
              </a:rPr>
              <a:t> </a:t>
            </a:r>
          </a:p>
          <a:p>
            <a:r>
              <a:rPr lang="en-US" b="0" i="0" dirty="0" err="1" smtClean="0">
                <a:solidFill>
                  <a:srgbClr val="383A42"/>
                </a:solidFill>
                <a:effectLst/>
                <a:latin typeface="Menlo"/>
              </a:rPr>
              <a:t>emsdk</a:t>
            </a:r>
            <a:r>
              <a:rPr lang="en-US" b="0" i="0" dirty="0" smtClean="0">
                <a:solidFill>
                  <a:srgbClr val="383A42"/>
                </a:solidFill>
                <a:effectLst/>
                <a:latin typeface="Menlo"/>
              </a:rPr>
              <a:t> </a:t>
            </a:r>
            <a:r>
              <a:rPr lang="en-US" b="0" i="0" dirty="0" smtClean="0">
                <a:solidFill>
                  <a:srgbClr val="A626A4"/>
                </a:solidFill>
                <a:effectLst/>
                <a:latin typeface="Menlo"/>
              </a:rPr>
              <a:t>install</a:t>
            </a:r>
            <a:r>
              <a:rPr lang="en-US" b="0" i="0" dirty="0" smtClean="0">
                <a:solidFill>
                  <a:srgbClr val="383A42"/>
                </a:solidFill>
                <a:effectLst/>
                <a:latin typeface="Menlo"/>
              </a:rPr>
              <a:t> latest </a:t>
            </a:r>
          </a:p>
          <a:p>
            <a:r>
              <a:rPr lang="en-US" b="0" i="0" dirty="0" err="1" smtClean="0">
                <a:solidFill>
                  <a:srgbClr val="383A42"/>
                </a:solidFill>
                <a:effectLst/>
                <a:latin typeface="Menlo"/>
              </a:rPr>
              <a:t>emsdk</a:t>
            </a:r>
            <a:r>
              <a:rPr lang="en-US" b="0" i="0" dirty="0" smtClean="0">
                <a:solidFill>
                  <a:srgbClr val="383A42"/>
                </a:solidFill>
                <a:effectLst/>
                <a:latin typeface="Menlo"/>
              </a:rPr>
              <a:t> </a:t>
            </a:r>
            <a:r>
              <a:rPr lang="en-US" b="0" i="0" dirty="0" smtClean="0">
                <a:solidFill>
                  <a:srgbClr val="A626A4"/>
                </a:solidFill>
                <a:effectLst/>
                <a:latin typeface="Menlo"/>
              </a:rPr>
              <a:t>activate</a:t>
            </a:r>
            <a:r>
              <a:rPr lang="en-US" b="0" i="0" dirty="0" smtClean="0">
                <a:solidFill>
                  <a:srgbClr val="383A42"/>
                </a:solidFill>
                <a:effectLst/>
                <a:latin typeface="Menlo"/>
              </a:rPr>
              <a:t> latest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150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68</Words>
  <Application>Microsoft Office PowerPoint</Application>
  <PresentationFormat>Широкоэкранный</PresentationFormat>
  <Paragraphs>14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Menlo</vt:lpstr>
      <vt:lpstr>Trebuchet MS</vt:lpstr>
      <vt:lpstr>Wingdings 3</vt:lpstr>
      <vt:lpstr>Аспект</vt:lpstr>
      <vt:lpstr>WebAssembly</vt:lpstr>
      <vt:lpstr>* it is a low-level assembly-like language with a compact binary format that runs with near-native performance and provides languages such as C/C++ with a compilation target so that they can run on the web</vt:lpstr>
      <vt:lpstr>const SOME FACTS = {  anonce: ‘june 17, 2015’,  support: [‘C’, ‘C++’, ‘Rust’, ‘Java’, ‘C#’],  browserSupport: [   ‘Firefox’,    ‘Chrome’,    ‘Safari’,   ‘EDGE’  ]  } </vt:lpstr>
      <vt:lpstr>GOALS * be fast * readable &amp; debaggable * keep secure * don’t break the web</vt:lpstr>
      <vt:lpstr>Презентация PowerPoint</vt:lpstr>
      <vt:lpstr>Презентация PowerPoint</vt:lpstr>
      <vt:lpstr>Презентация PowerPoint</vt:lpstr>
      <vt:lpstr>Презентация PowerPoint</vt:lpstr>
      <vt:lpstr>HOW TO USE</vt:lpstr>
      <vt:lpstr>Презентация PowerPoint</vt:lpstr>
      <vt:lpstr>Презентация PowerPoint</vt:lpstr>
      <vt:lpstr>IN DEVELOPMENT * Threads * SIMD * Exceptions * GC</vt:lpstr>
      <vt:lpstr>USE CASES * up speed of calculations * up speed of loading * use C/C++ code </vt:lpstr>
      <vt:lpstr>THANKS FOR ATTENTION!!!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WebAssembly</dc:title>
  <dc:creator>Дмитрий Котович</dc:creator>
  <cp:lastModifiedBy>Дмитрий Котович</cp:lastModifiedBy>
  <cp:revision>12</cp:revision>
  <dcterms:created xsi:type="dcterms:W3CDTF">2018-05-18T19:58:25Z</dcterms:created>
  <dcterms:modified xsi:type="dcterms:W3CDTF">2018-05-19T06:01:45Z</dcterms:modified>
</cp:coreProperties>
</file>