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 Why should I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i="1" dirty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 is how you implement a new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is an object-oriented programming language - if you’re a python programmer and you’ve never written a class, you’re missing out on the </a:t>
            </a:r>
            <a:r>
              <a:rPr lang="en-US" i="1" dirty="0" smtClean="0"/>
              <a:t>single most powerful</a:t>
            </a:r>
            <a:r>
              <a:rPr lang="en-US" dirty="0" smtClean="0"/>
              <a:t> aspect of the language </a:t>
            </a:r>
            <a:r>
              <a:rPr lang="en-US" i="1" dirty="0" smtClean="0"/>
              <a:t>by far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have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Data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which is unique to the object, as well as interactions with other objects.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Object: A Dog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Interactions with other objects: play with other dogs, their owner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 it’s easily broken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80</TotalTime>
  <Words>436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 New Roman</vt:lpstr>
      <vt:lpstr>Trebuchet MS</vt:lpstr>
      <vt:lpstr>Arial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40</cp:revision>
  <dcterms:created xsi:type="dcterms:W3CDTF">2020-02-27T18:08:37Z</dcterms:created>
  <dcterms:modified xsi:type="dcterms:W3CDTF">2020-05-01T20:42:21Z</dcterms:modified>
</cp:coreProperties>
</file>