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 smtClean="0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SURP 2020 Python Bootcamp</a:t>
            </a:r>
          </a:p>
          <a:p>
            <a:r>
              <a:rPr lang="en-US" dirty="0" smtClean="0"/>
              <a:t>Ohio State Astronomy </a:t>
            </a:r>
          </a:p>
          <a:p>
            <a:r>
              <a:rPr lang="en-US" dirty="0" smtClean="0"/>
              <a:t>Slides by: James W.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27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in Comparison to Other </a:t>
            </a:r>
            <a:r>
              <a:rPr lang="en-US" dirty="0"/>
              <a:t>L</a:t>
            </a:r>
            <a:r>
              <a:rPr lang="en-US" dirty="0" smtClean="0"/>
              <a:t>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vs. Strong 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the Context of Coding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Python: an </a:t>
            </a:r>
            <a:r>
              <a:rPr lang="en-US" i="1" dirty="0" smtClean="0"/>
              <a:t>interpreted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 </a:t>
            </a:r>
            <a:r>
              <a:rPr lang="en-US" i="1" dirty="0" smtClean="0"/>
              <a:t>as they run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Easily written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Slow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C/C++: a </a:t>
            </a:r>
            <a:r>
              <a:rPr lang="en-US" i="1" dirty="0" smtClean="0"/>
              <a:t>compiled</a:t>
            </a:r>
            <a:r>
              <a:rPr lang="en-US" dirty="0" smtClean="0"/>
              <a:t>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language, and </a:t>
            </a:r>
            <a:r>
              <a:rPr lang="en-US" i="1" dirty="0" smtClean="0"/>
              <a:t>then</a:t>
            </a:r>
            <a:r>
              <a:rPr lang="en-US" dirty="0" smtClean="0"/>
              <a:t> ran</a:t>
            </a:r>
          </a:p>
          <a:p>
            <a:endParaRPr lang="en-US" dirty="0"/>
          </a:p>
          <a:p>
            <a:r>
              <a:rPr lang="en-US" dirty="0" smtClean="0"/>
              <a:t>Difficult to write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Fast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program which reads and runs code written in python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Written in C: a compiled language </a:t>
            </a:r>
          </a:p>
          <a:p>
            <a:pPr lvl="1"/>
            <a:r>
              <a:rPr lang="en-US" dirty="0" smtClean="0"/>
              <a:t>A program which is already in machine language is reading what you write and is deciding what to do based on that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take on data intensive project(s) and need faster code: this makes getting python and C code to talk to each other </a:t>
            </a:r>
            <a:r>
              <a:rPr lang="en-US" i="1" dirty="0" smtClean="0"/>
              <a:t>easy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Model: Everything is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– </a:t>
            </a:r>
            <a:r>
              <a:rPr lang="en-US" b="1" i="1" dirty="0" smtClean="0"/>
              <a:t>really</a:t>
            </a:r>
            <a:r>
              <a:rPr lang="en-US" dirty="0" smtClean="0"/>
              <a:t> – everything</a:t>
            </a:r>
          </a:p>
          <a:p>
            <a:pPr lvl="1"/>
            <a:r>
              <a:rPr lang="en-US" dirty="0" smtClean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Objects in programming – anything with attributes and functionality </a:t>
            </a:r>
          </a:p>
          <a:p>
            <a:pPr lvl="1"/>
            <a:r>
              <a:rPr lang="en-US" dirty="0" smtClean="0"/>
              <a:t>Python interpreter implements the </a:t>
            </a:r>
            <a:r>
              <a:rPr lang="en-US" dirty="0" err="1" smtClean="0"/>
              <a:t>PyObject</a:t>
            </a:r>
            <a:r>
              <a:rPr lang="en-US" dirty="0"/>
              <a:t> </a:t>
            </a:r>
            <a:r>
              <a:rPr lang="en-US" dirty="0" smtClean="0"/>
              <a:t>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applies to everything in python </a:t>
            </a:r>
          </a:p>
          <a:p>
            <a:pPr lvl="1"/>
            <a:r>
              <a:rPr lang="en-US" dirty="0" smtClean="0"/>
              <a:t>Type attribute: string, integer, float, list, array, etc. </a:t>
            </a:r>
          </a:p>
          <a:p>
            <a:pPr lvl="1"/>
            <a:r>
              <a:rPr lang="en-US" dirty="0" smtClean="0"/>
              <a:t>Values: numerical types have the number itself attached to them </a:t>
            </a:r>
          </a:p>
          <a:p>
            <a:pPr lvl="1"/>
            <a:r>
              <a:rPr lang="en-US" dirty="0" smtClean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Typing vs. </a:t>
            </a:r>
            <a:r>
              <a:rPr lang="en-US" smtClean="0"/>
              <a:t>Strong Typing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698358" cy="693135"/>
          </a:xfrm>
        </p:spPr>
        <p:txBody>
          <a:bodyPr>
            <a:normAutofit/>
          </a:bodyPr>
          <a:lstStyle/>
          <a:p>
            <a:r>
              <a:rPr lang="en-US" dirty="0" smtClean="0"/>
              <a:t>Python: </a:t>
            </a:r>
            <a:r>
              <a:rPr lang="en-US" smtClean="0"/>
              <a:t>A weakly typed language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 x = 3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knows that x is an integer, and you </a:t>
            </a:r>
            <a:r>
              <a:rPr lang="en-US" b="1" i="1" dirty="0" smtClean="0"/>
              <a:t>will</a:t>
            </a:r>
            <a:r>
              <a:rPr lang="en-US" dirty="0" smtClean="0"/>
              <a:t> be able to change that</a:t>
            </a:r>
          </a:p>
          <a:p>
            <a:pPr lvl="1"/>
            <a:r>
              <a:rPr lang="en-US" dirty="0" smtClean="0"/>
              <a:t>x = 3.1 changes x’s type to float </a:t>
            </a:r>
          </a:p>
          <a:p>
            <a:pPr lvl="1"/>
            <a:r>
              <a:rPr lang="en-US" dirty="0" smtClean="0"/>
              <a:t>x = “example” changes it to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r>
              <a:rPr lang="en-US" dirty="0" smtClean="0"/>
              <a:t>C/C++: A strongly typed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x = 3;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have to tell your program that x is an integer, and you will </a:t>
            </a:r>
            <a:r>
              <a:rPr lang="en-US" b="1" i="1" dirty="0" smtClean="0"/>
              <a:t>not</a:t>
            </a:r>
            <a:r>
              <a:rPr lang="en-US" dirty="0" smtClean="0"/>
              <a:t> be able to change that </a:t>
            </a:r>
          </a:p>
          <a:p>
            <a:pPr lvl="1"/>
            <a:r>
              <a:rPr lang="en-US" dirty="0" smtClean="0"/>
              <a:t>x = 3.1; produces an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is an interpreted language </a:t>
            </a:r>
            <a:r>
              <a:rPr lang="mr-IN" dirty="0" smtClean="0"/>
              <a:t>–</a:t>
            </a:r>
            <a:r>
              <a:rPr lang="en-US" dirty="0" smtClean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  <a:r>
              <a:rPr lang="mr-IN" dirty="0" smtClean="0"/>
              <a:t>–</a:t>
            </a:r>
            <a:r>
              <a:rPr lang="en-US" dirty="0" smtClean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i="1" dirty="0" smtClean="0"/>
              <a:t>Everything </a:t>
            </a:r>
            <a:r>
              <a:rPr lang="en-US" dirty="0" smtClean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Typing </a:t>
            </a:r>
            <a:r>
              <a:rPr lang="mr-IN" dirty="0" smtClean="0"/>
              <a:t>–</a:t>
            </a:r>
            <a:r>
              <a:rPr lang="en-US" dirty="0" smtClean="0"/>
              <a:t> Python keeps track </a:t>
            </a:r>
            <a:r>
              <a:rPr lang="en-US" smtClean="0"/>
              <a:t>of data types for you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</TotalTime>
  <Words>389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Trebuchet MS</vt:lpstr>
      <vt:lpstr>Arial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Weak Typing vs. Strong Typing </vt:lpstr>
      <vt:lpstr>Summary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118</cp:revision>
  <dcterms:created xsi:type="dcterms:W3CDTF">2020-02-27T18:08:37Z</dcterms:created>
  <dcterms:modified xsi:type="dcterms:W3CDTF">2020-04-28T21:40:16Z</dcterms:modified>
</cp:coreProperties>
</file>