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ganano/VICE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288766" cy="40502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Third/Fourth year PhD student in the Astronomy Department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Research Interests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Theoretical galactic archaeology (David Weinberg, Jennifer Johnson)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Dark matter halo angular momenta and spatial clustering (</a:t>
            </a:r>
            <a:r>
              <a:rPr lang="en-US" dirty="0" err="1" smtClean="0"/>
              <a:t>Ariyeh</a:t>
            </a:r>
            <a:r>
              <a:rPr lang="en-US" dirty="0" smtClean="0"/>
              <a:t> </a:t>
            </a:r>
            <a:r>
              <a:rPr lang="en-US" dirty="0" err="1" smtClean="0"/>
              <a:t>Maller</a:t>
            </a:r>
            <a:r>
              <a:rPr lang="en-US" dirty="0" smtClean="0"/>
              <a:t>, Andreas </a:t>
            </a:r>
            <a:r>
              <a:rPr lang="en-US" dirty="0" err="1" smtClean="0"/>
              <a:t>Berlind</a:t>
            </a:r>
            <a:r>
              <a:rPr lang="en-US" dirty="0" smtClean="0"/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Versatile Integrator for Chemical Evolution (VICE; </a:t>
            </a:r>
            <a:r>
              <a:rPr lang="en-US" dirty="0" smtClean="0">
                <a:hlinkClick r:id="rId2"/>
              </a:rPr>
              <a:t>https://github.com/giganano/VICE.git</a:t>
            </a:r>
            <a:r>
              <a:rPr lang="en-US" dirty="0" smtClean="0"/>
              <a:t>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58,555 lines </a:t>
            </a:r>
            <a:r>
              <a:rPr lang="en-US" dirty="0"/>
              <a:t>(Python &amp; </a:t>
            </a:r>
            <a:r>
              <a:rPr lang="en-US" dirty="0" smtClean="0"/>
              <a:t>C) as of April 28, 2020 supporting Python &gt;= 3.5 (and 2.7 in initial release)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Born May 4, 1995 in Iowa City, IA, grew up in Lincoln, NE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BA Vanderbilt University 2017 (Nashville, TN); </a:t>
            </a:r>
            <a:r>
              <a:rPr lang="en-US" dirty="0" err="1" smtClean="0"/>
              <a:t>Freie</a:t>
            </a:r>
            <a:r>
              <a:rPr lang="en-US" dirty="0" smtClean="0"/>
              <a:t> </a:t>
            </a:r>
            <a:r>
              <a:rPr lang="en-US" dirty="0" err="1" smtClean="0"/>
              <a:t>Universität</a:t>
            </a:r>
            <a:r>
              <a:rPr lang="en-US" dirty="0" smtClean="0"/>
              <a:t> Berlin (summer 2016)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Other interests: (bass) guitar, video games, cooking, sports, traveling </a:t>
            </a:r>
          </a:p>
        </p:txBody>
      </p:sp>
    </p:spTree>
    <p:extLst>
      <p:ext uri="{BB962C8B-B14F-4D97-AF65-F5344CB8AC3E}">
        <p14:creationId xmlns:p14="http://schemas.microsoft.com/office/powerpoint/2010/main" val="11280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7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we’ll aim to cover: </a:t>
            </a:r>
          </a:p>
          <a:p>
            <a:pPr lvl="1"/>
            <a:r>
              <a:rPr lang="en-US" dirty="0" smtClean="0"/>
              <a:t>Review of the basics: control structures, data types, functions, etc. </a:t>
            </a:r>
          </a:p>
          <a:p>
            <a:pPr lvl="1"/>
            <a:r>
              <a:rPr lang="en-US" dirty="0" smtClean="0"/>
              <a:t>How to read documentation </a:t>
            </a:r>
          </a:p>
          <a:p>
            <a:pPr lvl="1"/>
            <a:r>
              <a:rPr lang="en-US" dirty="0" smtClean="0"/>
              <a:t>Classes: how to make new objects </a:t>
            </a:r>
          </a:p>
          <a:p>
            <a:pPr lvl="2"/>
            <a:r>
              <a:rPr lang="en-US" dirty="0" smtClean="0"/>
              <a:t>Inheritance </a:t>
            </a:r>
          </a:p>
          <a:p>
            <a:pPr lvl="1"/>
            <a:r>
              <a:rPr lang="en-US" dirty="0" smtClean="0"/>
              <a:t>How to import your own code, and how to set up a tree structure to organize it </a:t>
            </a:r>
          </a:p>
          <a:p>
            <a:pPr lvl="1"/>
            <a:r>
              <a:rPr lang="en-US" dirty="0" smtClean="0"/>
              <a:t>Some basic software engineering principles (i.e. good habits)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we have time: </a:t>
            </a:r>
          </a:p>
          <a:p>
            <a:pPr lvl="1"/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dirty="0" smtClean="0"/>
              <a:t>for version control and general organization </a:t>
            </a:r>
          </a:p>
          <a:p>
            <a:pPr lvl="1"/>
            <a:r>
              <a:rPr lang="en-US" dirty="0"/>
              <a:t>A simple </a:t>
            </a:r>
            <a:r>
              <a:rPr lang="en-US" dirty="0" err="1"/>
              <a:t>Makefile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02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62</TotalTime>
  <Words>215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Times New Roman</vt:lpstr>
      <vt:lpstr>Trebuchet MS</vt:lpstr>
      <vt:lpstr>Arial</vt:lpstr>
      <vt:lpstr>Berlin</vt:lpstr>
      <vt:lpstr>Introduction</vt:lpstr>
      <vt:lpstr>Hello! </vt:lpstr>
      <vt:lpstr>Goals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93</cp:revision>
  <dcterms:created xsi:type="dcterms:W3CDTF">2020-02-27T18:08:37Z</dcterms:created>
  <dcterms:modified xsi:type="dcterms:W3CDTF">2020-04-28T22:44:08Z</dcterms:modified>
</cp:coreProperties>
</file>