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/>
    <p:restoredTop sz="94721"/>
  </p:normalViewPr>
  <p:slideViewPr>
    <p:cSldViewPr snapToGrid="0" snapToObjects="1">
      <p:cViewPr varScale="1">
        <p:scale>
          <a:sx n="106" d="100"/>
          <a:sy n="10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list&gt;”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smtClean="0"/>
              <a:t>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</a:t>
            </a:r>
            <a:r>
              <a:rPr lang="en-US" dirty="0" smtClean="0"/>
              <a:t>very readable </a:t>
            </a:r>
            <a:r>
              <a:rPr lang="en-US" dirty="0" smtClean="0"/>
              <a:t>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</a:t>
            </a:r>
            <a:r>
              <a:rPr lang="en-US" dirty="0" smtClean="0"/>
              <a:t>has some special implementation of tracking data types under the hood </a:t>
            </a:r>
            <a:endParaRPr lang="en-US" dirty="0" smtClean="0"/>
          </a:p>
          <a:p>
            <a:pPr lvl="1"/>
            <a:r>
              <a:rPr lang="en-US" dirty="0" smtClean="0"/>
              <a:t>Can often speed up code </a:t>
            </a:r>
            <a:endParaRPr lang="en-US" dirty="0" smtClean="0"/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NOT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the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429</TotalTime>
  <Words>694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List</vt:lpstr>
      <vt:lpstr>Tuple</vt:lpstr>
      <vt:lpstr>Dictionary</vt:lpstr>
      <vt:lpstr>Arrays </vt:lpstr>
      <vt:lpstr>Lists vs. Arrays 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139</cp:revision>
  <dcterms:created xsi:type="dcterms:W3CDTF">2020-02-27T18:08:37Z</dcterms:created>
  <dcterms:modified xsi:type="dcterms:W3CDTF">2020-04-24T20:09:24Z</dcterms:modified>
</cp:coreProperties>
</file>