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SURP 2020 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in Comparison to Other </a:t>
            </a:r>
            <a:r>
              <a:rPr lang="en-US" dirty="0"/>
              <a:t>L</a:t>
            </a:r>
            <a:r>
              <a:rPr lang="en-US" dirty="0" smtClean="0"/>
              <a:t>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vs. Strong Typing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Easily written</a:t>
            </a:r>
          </a:p>
          <a:p>
            <a:endParaRPr lang="en-US" dirty="0"/>
          </a:p>
          <a:p>
            <a:r>
              <a:rPr lang="en-US" dirty="0" smtClean="0"/>
              <a:t>Slow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Difficult to write </a:t>
            </a:r>
          </a:p>
          <a:p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Written in C*: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*There are other implementations of python, though </a:t>
            </a:r>
            <a:r>
              <a:rPr lang="en-US" dirty="0" err="1" smtClean="0"/>
              <a:t>CPython</a:t>
            </a:r>
            <a:r>
              <a:rPr lang="en-US" dirty="0" smtClean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dirty="0" smtClean="0"/>
              <a:t>Python: </a:t>
            </a:r>
            <a:r>
              <a:rPr lang="en-US" smtClean="0"/>
              <a:t>A weakly typed language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are </a:t>
            </a:r>
            <a:r>
              <a:rPr lang="en-US" dirty="0" smtClean="0"/>
              <a:t>able 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dirty="0" smtClean="0"/>
              <a:t>C/C++: A strongly typed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</a:t>
            </a:r>
            <a:r>
              <a:rPr lang="en-US" b="1" i="1" dirty="0" smtClean="0"/>
              <a:t>are not</a:t>
            </a:r>
            <a:r>
              <a:rPr lang="en-US" dirty="0"/>
              <a:t> </a:t>
            </a:r>
            <a:r>
              <a:rPr lang="en-US" dirty="0" smtClean="0"/>
              <a:t>able 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is an interpreted language </a:t>
            </a:r>
            <a:r>
              <a:rPr lang="mr-IN" dirty="0" smtClean="0"/>
              <a:t>–</a:t>
            </a:r>
            <a:r>
              <a:rPr lang="en-US" dirty="0" smtClean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  <a:r>
              <a:rPr lang="mr-IN" dirty="0" smtClean="0"/>
              <a:t>–</a:t>
            </a:r>
            <a:r>
              <a:rPr lang="en-US" dirty="0" smtClean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Everything </a:t>
            </a:r>
            <a:r>
              <a:rPr lang="en-US" dirty="0" smtClean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Typing </a:t>
            </a:r>
            <a:r>
              <a:rPr lang="mr-IN" dirty="0" smtClean="0"/>
              <a:t>–</a:t>
            </a:r>
            <a:r>
              <a:rPr lang="en-US" dirty="0" smtClean="0"/>
              <a:t> Python keeps track </a:t>
            </a:r>
            <a:r>
              <a:rPr lang="en-US" smtClean="0"/>
              <a:t>of data types for you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271</TotalTime>
  <Words>400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Trebuchet MS</vt:lpstr>
      <vt:lpstr>Arial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129</cp:revision>
  <dcterms:created xsi:type="dcterms:W3CDTF">2020-02-27T18:08:37Z</dcterms:created>
  <dcterms:modified xsi:type="dcterms:W3CDTF">2020-05-11T16:35:53Z</dcterms:modified>
</cp:coreProperties>
</file>