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6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60" r:id="rId11"/>
    <p:sldId id="261" r:id="rId12"/>
    <p:sldId id="263" r:id="rId13"/>
    <p:sldId id="272" r:id="rId14"/>
    <p:sldId id="276" r:id="rId15"/>
    <p:sldId id="264" r:id="rId16"/>
    <p:sldId id="265" r:id="rId17"/>
    <p:sldId id="267" r:id="rId18"/>
    <p:sldId id="266" r:id="rId19"/>
    <p:sldId id="268" r:id="rId20"/>
    <p:sldId id="269" r:id="rId21"/>
    <p:sldId id="270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</a:t>
            </a:r>
            <a:r>
              <a:rPr lang="en-US" smtClean="0"/>
              <a:t>two indices with a colon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and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  <a:p>
            <a:endParaRPr lang="en-US" dirty="0"/>
          </a:p>
          <a:p>
            <a:r>
              <a:rPr lang="en-US" dirty="0" smtClean="0"/>
              <a:t>Catching Exceptions: </a:t>
            </a:r>
            <a:r>
              <a:rPr lang="en-US" i="1" dirty="0" smtClean="0"/>
              <a:t>try</a:t>
            </a:r>
            <a:r>
              <a:rPr lang="en-US" dirty="0" smtClean="0"/>
              <a:t>/</a:t>
            </a:r>
            <a:r>
              <a:rPr lang="en-US" i="1" dirty="0" smtClean="0"/>
              <a:t>except</a:t>
            </a:r>
            <a:r>
              <a:rPr lang="en-US" dirty="0" smtClean="0"/>
              <a:t>/</a:t>
            </a:r>
            <a:r>
              <a:rPr lang="en-US" i="1" dirty="0" smtClean="0"/>
              <a:t>finally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979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types of exceptions can be treated differently by specifying them in the except statement.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try-except-finally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</a:t>
            </a:r>
            <a:r>
              <a:rPr lang="en-US" i="1" dirty="0" smtClean="0"/>
              <a:t>finally</a:t>
            </a:r>
            <a:r>
              <a:rPr lang="en-US" dirty="0" smtClean="0"/>
              <a:t> block when you need something to </a:t>
            </a:r>
            <a:r>
              <a:rPr lang="en-US" i="1" dirty="0" smtClean="0"/>
              <a:t>always run</a:t>
            </a:r>
            <a:r>
              <a:rPr lang="en-US" dirty="0" smtClean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freeing up memory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 </a:t>
            </a:r>
            <a:r>
              <a:rPr lang="mr-IN" dirty="0" smtClean="0"/>
              <a:t>–</a:t>
            </a:r>
            <a:r>
              <a:rPr lang="en-US" dirty="0" smtClean="0"/>
              <a:t> return statements in a </a:t>
            </a:r>
            <a:r>
              <a:rPr lang="en-US" i="1" dirty="0" smtClean="0"/>
              <a:t>finally</a:t>
            </a:r>
            <a:r>
              <a:rPr lang="en-US" dirty="0" smtClean="0"/>
              <a:t> block will always override previous return statements in the try-except block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Built-In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ny</a:t>
            </a:r>
            <a:r>
              <a:rPr lang="en-US" dirty="0" smtClean="0"/>
              <a:t>: Iterates over a list/array and determines if at least one element is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ll</a:t>
            </a:r>
            <a:r>
              <a:rPr lang="en-US" dirty="0" smtClean="0"/>
              <a:t>: Iterates over a list/array and determines if all elements are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i="1" dirty="0" smtClean="0"/>
              <a:t>ip</a:t>
            </a:r>
            <a:r>
              <a:rPr lang="en-US" dirty="0" smtClean="0"/>
              <a:t>: Combine lists/arrays into a 2-D list/array component-wise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ap</a:t>
            </a:r>
            <a:r>
              <a:rPr lang="en-US" dirty="0" smtClean="0"/>
              <a:t>: Iterate a function over an array(s) of values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ilter</a:t>
            </a:r>
            <a:r>
              <a:rPr lang="en-US" dirty="0" smtClean="0"/>
              <a:t>: Remove elements from a list/array which don’t meet specific criteria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(which is deprecated)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585</TotalTime>
  <Words>1080</Words>
  <Application>Microsoft Macintosh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Dictionary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217</cp:revision>
  <dcterms:created xsi:type="dcterms:W3CDTF">2020-02-27T18:08:37Z</dcterms:created>
  <dcterms:modified xsi:type="dcterms:W3CDTF">2020-05-11T16:26:45Z</dcterms:modified>
</cp:coreProperties>
</file>