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F1A39-08FC-A241-8B97-468F53292083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BF4AD-A0B8-A54B-BDEE-58CBE375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88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Multi-File Python Programs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SURP 2020 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</a:t>
            </a:r>
            <a:r>
              <a:rPr lang="en-US" dirty="0" smtClean="0"/>
              <a:t>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Contents of the 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r>
              <a:rPr lang="en-US" dirty="0" smtClean="0"/>
              <a:t>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974867" cy="407757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__all__</a:t>
            </a:r>
            <a:r>
              <a:rPr lang="en-US" dirty="0" smtClean="0"/>
              <a:t>: The names of the objects to import when you run </a:t>
            </a:r>
            <a:r>
              <a:rPr lang="en-US" i="1" dirty="0" smtClean="0"/>
              <a:t>from ___ import *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</a:t>
            </a:r>
            <a:r>
              <a:rPr lang="en-US" i="1" dirty="0" smtClean="0"/>
              <a:t>from ____ import *</a:t>
            </a:r>
            <a:r>
              <a:rPr lang="en-US" dirty="0" smtClean="0"/>
              <a:t> is considered bad practice anywhere other than inside of an 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r>
              <a:rPr lang="en-US" dirty="0" smtClean="0"/>
              <a:t> file. This is because it is possible to override function names and makes it difficult to keep track of your namespace.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Example: If I call </a:t>
            </a:r>
            <a:r>
              <a:rPr lang="en-US" i="1" dirty="0" smtClean="0"/>
              <a:t>log10</a:t>
            </a:r>
            <a:r>
              <a:rPr lang="en-US" dirty="0" smtClean="0"/>
              <a:t>, do I get </a:t>
            </a:r>
            <a:r>
              <a:rPr lang="en-US" i="1" dirty="0" smtClean="0"/>
              <a:t>math.log10</a:t>
            </a:r>
            <a:r>
              <a:rPr lang="en-US" dirty="0" smtClean="0"/>
              <a:t> or </a:t>
            </a:r>
            <a:r>
              <a:rPr lang="en-US" i="1" dirty="0" smtClean="0"/>
              <a:t>numpy.log10</a:t>
            </a:r>
            <a:r>
              <a:rPr lang="en-US" dirty="0" smtClean="0"/>
              <a:t>? What if I swap the order?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534" y="5594654"/>
            <a:ext cx="2895347" cy="96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64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701912" cy="430958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mypkg</a:t>
            </a:r>
            <a:r>
              <a:rPr lang="en-US" dirty="0" smtClean="0"/>
              <a:t>/__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r>
              <a:rPr lang="en-US" dirty="0" smtClean="0"/>
              <a:t>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mypkg</a:t>
            </a:r>
            <a:r>
              <a:rPr lang="en-US" dirty="0" smtClean="0"/>
              <a:t>/</a:t>
            </a:r>
            <a:r>
              <a:rPr lang="en-US" dirty="0" err="1" smtClean="0"/>
              <a:t>mathlib</a:t>
            </a:r>
            <a:r>
              <a:rPr lang="en-US" dirty="0" smtClean="0"/>
              <a:t>/__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r>
              <a:rPr lang="en-US" dirty="0" smtClean="0"/>
              <a:t>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mypkg</a:t>
            </a:r>
            <a:r>
              <a:rPr lang="en-US" dirty="0" smtClean="0"/>
              <a:t>/</a:t>
            </a:r>
            <a:r>
              <a:rPr lang="en-US" dirty="0" err="1" smtClean="0"/>
              <a:t>mydata</a:t>
            </a:r>
            <a:r>
              <a:rPr lang="en-US" dirty="0" smtClean="0"/>
              <a:t>/__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r>
              <a:rPr lang="en-US" dirty="0" smtClean="0"/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Pop Quiz: What is the value of </a:t>
            </a:r>
            <a:r>
              <a:rPr lang="en-US" i="1" dirty="0" err="1" smtClean="0"/>
              <a:t>mypkg</a:t>
            </a:r>
            <a:r>
              <a:rPr lang="en-US" i="1" dirty="0" smtClean="0"/>
              <a:t>.__all__</a:t>
            </a:r>
            <a:r>
              <a:rPr lang="en-US" dirty="0" smtClean="0"/>
              <a:t>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0" y="2336873"/>
            <a:ext cx="3200400" cy="87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633" y="3715880"/>
            <a:ext cx="66675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983" y="5209187"/>
            <a:ext cx="32004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26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Save You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you are spreading code out across multiple files, and get an </a:t>
            </a:r>
            <a:r>
              <a:rPr lang="en-US" dirty="0" err="1" smtClean="0"/>
              <a:t>ImportError</a:t>
            </a:r>
            <a:r>
              <a:rPr lang="en-US" dirty="0" smtClean="0"/>
              <a:t> stating that a given package or module cannot be imported, you may have two files both importing one another in the preamble.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solve this, move the import statement in one of the files to the functions which require it</a:t>
            </a:r>
            <a:r>
              <a:rPr lang="en-US" smtClean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7740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__main__.</a:t>
            </a:r>
            <a:r>
              <a:rPr lang="en-US" dirty="0" err="1" smtClean="0"/>
              <a:t>py</a:t>
            </a:r>
            <a:r>
              <a:rPr lang="en-US" dirty="0" smtClean="0"/>
              <a:t>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file that gets ran when you </a:t>
            </a:r>
            <a:r>
              <a:rPr lang="en-US" i="1" dirty="0" smtClean="0"/>
              <a:t>run</a:t>
            </a:r>
            <a:r>
              <a:rPr lang="en-US" dirty="0" smtClean="0"/>
              <a:t> a directory (i.e. </a:t>
            </a:r>
            <a:r>
              <a:rPr lang="en-US" i="1" dirty="0" smtClean="0"/>
              <a:t>python </a:t>
            </a:r>
            <a:r>
              <a:rPr lang="en-US" i="1" dirty="0" err="1" smtClean="0"/>
              <a:t>mypkg</a:t>
            </a:r>
            <a:r>
              <a:rPr lang="en-US" dirty="0" smtClean="0"/>
              <a:t>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mypkg</a:t>
            </a:r>
            <a:r>
              <a:rPr lang="en-US" dirty="0" smtClean="0"/>
              <a:t>/__main__.</a:t>
            </a:r>
            <a:r>
              <a:rPr lang="en-US" dirty="0" err="1" smtClean="0"/>
              <a:t>py</a:t>
            </a:r>
            <a:r>
              <a:rPr lang="en-US" dirty="0" smtClean="0"/>
              <a:t>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527" y="3761881"/>
            <a:ext cx="6159500" cy="749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751" y="5682189"/>
            <a:ext cx="4953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69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Usefulness of your PYTHONPATH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Put useful code in a given directory or set of directories, put those directories on your PYTHONPATH, and import that code from </a:t>
            </a:r>
            <a:r>
              <a:rPr lang="en-US" i="1" dirty="0" smtClean="0"/>
              <a:t>anywhere</a:t>
            </a:r>
            <a:r>
              <a:rPr lang="en-US" dirty="0" smtClean="0"/>
              <a:t> in your computer.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never have to write that code again! Take a wild guess how a software engineer would describe repeatedly writing similar code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171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Usefulness of your PYTHONPATH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Put useful code in a given directory or set of directories, put those directories on your PYTHONPATH, and import that code from </a:t>
            </a:r>
            <a:r>
              <a:rPr lang="en-US" i="1" dirty="0" smtClean="0"/>
              <a:t>anywhere</a:t>
            </a:r>
            <a:r>
              <a:rPr lang="en-US" dirty="0" smtClean="0"/>
              <a:t> in your computer.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You never have to write that code again! Take a wild guess how a software engineer would describe repeatedly writing similar </a:t>
            </a:r>
            <a:r>
              <a:rPr lang="en-US" dirty="0" smtClean="0"/>
              <a:t>code</a:t>
            </a:r>
            <a:r>
              <a:rPr lang="en-US" dirty="0"/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A waste of time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0274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Statements: The Basics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20118"/>
            <a:ext cx="4492179" cy="428539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Used to load python objects from a separate file or set of files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Analogous to </a:t>
            </a:r>
            <a:r>
              <a:rPr lang="en-US" i="1" dirty="0" smtClean="0"/>
              <a:t>#include</a:t>
            </a:r>
            <a:r>
              <a:rPr lang="en-US" dirty="0" smtClean="0"/>
              <a:t> and </a:t>
            </a:r>
            <a:r>
              <a:rPr lang="en-US" i="1" dirty="0" smtClean="0"/>
              <a:t>using</a:t>
            </a:r>
            <a:r>
              <a:rPr lang="en-US" dirty="0" smtClean="0"/>
              <a:t> in C/C++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Consider a simple example file to import: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22" y="2320118"/>
            <a:ext cx="6743094" cy="415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2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Statements: The Basics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20118"/>
            <a:ext cx="4669600" cy="428539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Consider a simple example file to import: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what happens when we run it: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22" y="2320118"/>
            <a:ext cx="6743094" cy="41598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" y="4705447"/>
            <a:ext cx="51943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92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Statements: The Basics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20118"/>
            <a:ext cx="4669600" cy="428539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Consider a simple example file to import: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what happens when we import it: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if __name__ == “__main__”</a:t>
            </a:r>
            <a:r>
              <a:rPr lang="en-US" dirty="0" smtClean="0"/>
              <a:t> won’t run if the file is imported 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22" y="2320118"/>
            <a:ext cx="6743094" cy="4159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936" y="4753149"/>
            <a:ext cx="32639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4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Statements: The Basics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20118"/>
            <a:ext cx="4669600" cy="428539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Other import formats: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file is always ran once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22" y="2320118"/>
            <a:ext cx="6743094" cy="41598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22" y="3012396"/>
            <a:ext cx="40640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5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r>
              <a:rPr lang="en-US" dirty="0" smtClean="0"/>
              <a:t>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592729" cy="429593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Allows you to import an entire directory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is how you create python packages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There is no file in your computer named </a:t>
            </a:r>
            <a:r>
              <a:rPr lang="en-US" dirty="0" err="1" smtClean="0"/>
              <a:t>numpy.py</a:t>
            </a:r>
            <a:r>
              <a:rPr lang="en-US" dirty="0" smtClean="0"/>
              <a:t>, but there is a file named </a:t>
            </a:r>
            <a:r>
              <a:rPr lang="en-US" dirty="0" err="1" smtClean="0"/>
              <a:t>numpy</a:t>
            </a:r>
            <a:r>
              <a:rPr lang="en-US" dirty="0" smtClean="0"/>
              <a:t>/__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r>
              <a:rPr lang="en-US" dirty="0" smtClean="0"/>
              <a:t>. The same goes for </a:t>
            </a:r>
            <a:r>
              <a:rPr lang="en-US" dirty="0" err="1" smtClean="0"/>
              <a:t>scipy</a:t>
            </a:r>
            <a:r>
              <a:rPr lang="en-US" dirty="0" smtClean="0"/>
              <a:t>, </a:t>
            </a:r>
            <a:r>
              <a:rPr lang="en-US" dirty="0" err="1" smtClean="0"/>
              <a:t>matplotlib</a:t>
            </a:r>
            <a:r>
              <a:rPr lang="en-US" dirty="0" smtClean="0"/>
              <a:t>, pandas,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Package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565434" cy="418675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Located in the </a:t>
            </a:r>
            <a:r>
              <a:rPr lang="en-US" dirty="0" err="1" smtClean="0"/>
              <a:t>git</a:t>
            </a:r>
            <a:r>
              <a:rPr lang="en-US" dirty="0" smtClean="0"/>
              <a:t> repository at examples/</a:t>
            </a:r>
            <a:r>
              <a:rPr lang="en-US" dirty="0" err="1" smtClean="0"/>
              <a:t>mypkg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r>
              <a:rPr lang="en-US" dirty="0" smtClean="0"/>
              <a:t> file: 		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this looks like in a Finder window: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056" y="3030063"/>
            <a:ext cx="3200400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521" y="5022815"/>
            <a:ext cx="73660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7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Package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565434" cy="418675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</a:t>
            </a:r>
            <a:r>
              <a:rPr lang="en-US" dirty="0" err="1" smtClean="0"/>
              <a:t>mathlib</a:t>
            </a:r>
            <a:r>
              <a:rPr lang="en-US" dirty="0" smtClean="0"/>
              <a:t>/__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r>
              <a:rPr lang="en-US" dirty="0" smtClean="0"/>
              <a:t> file: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</a:t>
            </a:r>
            <a:r>
              <a:rPr lang="en-US" dirty="0" err="1" smtClean="0"/>
              <a:t>mydata</a:t>
            </a:r>
            <a:r>
              <a:rPr lang="en-US" dirty="0" smtClean="0"/>
              <a:t>/__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r>
              <a:rPr lang="en-US" dirty="0" smtClean="0"/>
              <a:t> file: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843" y="2920052"/>
            <a:ext cx="6667500" cy="990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051" y="5338233"/>
            <a:ext cx="32004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66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Imports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124992" cy="422770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Special syntax telling python exactly where to look within your package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from .</a:t>
            </a:r>
            <a:r>
              <a:rPr lang="en-US" i="1" dirty="0" err="1" smtClean="0"/>
              <a:t>somefile</a:t>
            </a:r>
            <a:r>
              <a:rPr lang="en-US" i="1" dirty="0" smtClean="0"/>
              <a:t> import something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from ..</a:t>
            </a:r>
            <a:r>
              <a:rPr lang="en-US" i="1" dirty="0" err="1" smtClean="0"/>
              <a:t>somedirectory</a:t>
            </a:r>
            <a:r>
              <a:rPr lang="en-US" i="1" dirty="0" smtClean="0"/>
              <a:t> import </a:t>
            </a:r>
            <a:r>
              <a:rPr lang="en-US" i="1" dirty="0" err="1" smtClean="0"/>
              <a:t>something_else</a:t>
            </a:r>
            <a:endParaRPr lang="en-US" i="1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number of dots specifies the directory: one for same directory, two for parent directory, three for parent directory’s parent directory, etc.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Blank __</a:t>
            </a:r>
            <a:r>
              <a:rPr lang="en-US" dirty="0" err="1" smtClean="0"/>
              <a:t>init</a:t>
            </a:r>
            <a:r>
              <a:rPr lang="en-US" dirty="0" smtClean="0"/>
              <a:t>__.</a:t>
            </a:r>
            <a:r>
              <a:rPr lang="en-US" dirty="0" err="1" smtClean="0"/>
              <a:t>py</a:t>
            </a:r>
            <a:r>
              <a:rPr lang="en-US" dirty="0" smtClean="0"/>
              <a:t> files are often included to note that the contents of a directory are still an important part of the package. What else is in the </a:t>
            </a:r>
            <a:r>
              <a:rPr lang="en-US" dirty="0" err="1" smtClean="0"/>
              <a:t>mypkg</a:t>
            </a:r>
            <a:r>
              <a:rPr lang="en-US" dirty="0" smtClean="0"/>
              <a:t>/</a:t>
            </a:r>
            <a:r>
              <a:rPr lang="en-US" dirty="0" err="1" smtClean="0"/>
              <a:t>mydata</a:t>
            </a:r>
            <a:r>
              <a:rPr lang="en-US" dirty="0" smtClean="0"/>
              <a:t> directory? </a:t>
            </a:r>
          </a:p>
        </p:txBody>
      </p:sp>
    </p:spTree>
    <p:extLst>
      <p:ext uri="{BB962C8B-B14F-4D97-AF65-F5344CB8AC3E}">
        <p14:creationId xmlns:p14="http://schemas.microsoft.com/office/powerpoint/2010/main" val="178417992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109</TotalTime>
  <Words>631</Words>
  <Application>Microsoft Macintosh PowerPoint</Application>
  <PresentationFormat>Widescreen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Times New Roman</vt:lpstr>
      <vt:lpstr>Trebuchet MS</vt:lpstr>
      <vt:lpstr>Arial</vt:lpstr>
      <vt:lpstr>Berlin</vt:lpstr>
      <vt:lpstr>Multi-File Python Programs</vt:lpstr>
      <vt:lpstr>Import Statements: The Basics </vt:lpstr>
      <vt:lpstr>Import Statements: The Basics </vt:lpstr>
      <vt:lpstr>Import Statements: The Basics </vt:lpstr>
      <vt:lpstr>Import Statements: The Basics </vt:lpstr>
      <vt:lpstr>The __init__.py file </vt:lpstr>
      <vt:lpstr>An Example Package </vt:lpstr>
      <vt:lpstr>An Example Package </vt:lpstr>
      <vt:lpstr>Relative Imports </vt:lpstr>
      <vt:lpstr>Other Contents of the __init__.py File </vt:lpstr>
      <vt:lpstr>An Example Package</vt:lpstr>
      <vt:lpstr>To Save You Time</vt:lpstr>
      <vt:lpstr>The __main__.py File </vt:lpstr>
      <vt:lpstr>The Usefulness of your PYTHONPATH </vt:lpstr>
      <vt:lpstr>The Usefulness of your PYTHONPATH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William</cp:lastModifiedBy>
  <cp:revision>81</cp:revision>
  <dcterms:created xsi:type="dcterms:W3CDTF">2020-02-27T18:08:37Z</dcterms:created>
  <dcterms:modified xsi:type="dcterms:W3CDTF">2020-05-12T23:18:53Z</dcterms:modified>
</cp:coreProperties>
</file>