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7"/>
    <p:restoredTop sz="94634"/>
  </p:normalViewPr>
  <p:slideViewPr>
    <p:cSldViewPr snapToGrid="0" snapToObjects="1">
      <p:cViewPr varScale="1">
        <p:scale>
          <a:sx n="126" d="100"/>
          <a:sy n="126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3DAE3-1AB1-224C-9E07-AB92D52D31E2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5520-FB51-9F4A-9C8C-C62FFF50E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0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4/24/20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121039" cy="42671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Problem: Randomly generate 10 (x, y) points, plot them using </a:t>
            </a:r>
            <a:r>
              <a:rPr lang="en-US" dirty="0" err="1" smtClean="0"/>
              <a:t>matplotlib</a:t>
            </a:r>
            <a:r>
              <a:rPr lang="en-US" dirty="0" smtClean="0"/>
              <a:t>, and save the figure. </a:t>
            </a:r>
          </a:p>
          <a:p>
            <a:pPr lvl="1"/>
            <a:r>
              <a:rPr lang="en-US" dirty="0" err="1" smtClean="0"/>
              <a:t>numpy.random.random_sample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atplotlib.pyplot.scatter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1155700"/>
            <a:ext cx="5522469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121039" cy="42671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Problem: Randomly generate 10 (x, y) points, plot them using </a:t>
            </a:r>
            <a:r>
              <a:rPr lang="en-US" dirty="0" err="1" smtClean="0"/>
              <a:t>matplotlib</a:t>
            </a:r>
            <a:r>
              <a:rPr lang="en-US" dirty="0" smtClean="0"/>
              <a:t>, and save the figure. </a:t>
            </a:r>
          </a:p>
          <a:p>
            <a:pPr lvl="1"/>
            <a:r>
              <a:rPr lang="en-US" dirty="0" err="1" smtClean="0"/>
              <a:t>numpy.random.random_sample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atplotlib.pyplot.scatter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The solution: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40" y="3832929"/>
            <a:ext cx="4450080" cy="215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121039" cy="42671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Problem: Randomly generate 10 (x, y) points, plot them using </a:t>
            </a:r>
            <a:r>
              <a:rPr lang="en-US" dirty="0" err="1" smtClean="0"/>
              <a:t>matplotlib</a:t>
            </a:r>
            <a:r>
              <a:rPr lang="en-US" dirty="0" smtClean="0"/>
              <a:t>, and save the figure. </a:t>
            </a:r>
          </a:p>
          <a:p>
            <a:pPr lvl="1"/>
            <a:r>
              <a:rPr lang="en-US" dirty="0" err="1" smtClean="0"/>
              <a:t>numpy.random.random_sample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atplotlib.pyplot.scatter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The output figure: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107" y="2922954"/>
            <a:ext cx="4769193" cy="35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64168"/>
            <a:ext cx="4887966" cy="4036631"/>
          </a:xfrm>
        </p:spPr>
        <p:txBody>
          <a:bodyPr/>
          <a:lstStyle/>
          <a:p>
            <a:r>
              <a:rPr lang="en-US" dirty="0" smtClean="0"/>
              <a:t>These really big </a:t>
            </a:r>
            <a:r>
              <a:rPr lang="mr-IN" dirty="0" smtClean="0"/>
              <a:t>–</a:t>
            </a:r>
            <a:r>
              <a:rPr lang="en-US" dirty="0" smtClean="0"/>
              <a:t> no seriously like </a:t>
            </a:r>
            <a:r>
              <a:rPr lang="en-US" i="1" dirty="0" smtClean="0"/>
              <a:t>really </a:t>
            </a:r>
            <a:r>
              <a:rPr lang="en-US" dirty="0" smtClean="0"/>
              <a:t>big </a:t>
            </a:r>
            <a:r>
              <a:rPr lang="mr-IN" dirty="0" smtClean="0"/>
              <a:t>–</a:t>
            </a:r>
            <a:r>
              <a:rPr lang="en-US" dirty="0" smtClean="0"/>
              <a:t> snakes from South America </a:t>
            </a:r>
          </a:p>
          <a:p>
            <a:endParaRPr lang="en-US" dirty="0"/>
          </a:p>
          <a:p>
            <a:r>
              <a:rPr lang="en-US" dirty="0" smtClean="0"/>
              <a:t>Like 30 feet long dude </a:t>
            </a:r>
          </a:p>
          <a:p>
            <a:endParaRPr lang="en-US" dirty="0"/>
          </a:p>
          <a:p>
            <a:r>
              <a:rPr lang="en-US" dirty="0" smtClean="0"/>
              <a:t>Don’t hurt people as much as the movies would suggest, but still a few meanies out there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8" y="2947917"/>
            <a:ext cx="5968683" cy="28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9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Whoops Wrong Anaconda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38233"/>
            <a:ext cx="5065386" cy="433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package manager for python</a:t>
            </a:r>
          </a:p>
          <a:p>
            <a:pPr lvl="1"/>
            <a:r>
              <a:rPr lang="en-US" dirty="0" smtClean="0"/>
              <a:t>Terminal: </a:t>
            </a:r>
            <a:r>
              <a:rPr lang="en-US" i="1" dirty="0" err="1" smtClean="0"/>
              <a:t>conda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Comes with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Pandas, etc.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Even if you didn’t know about anaconda, chances are you’re already using it anyway if you’ve used these packages before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32" y="2827251"/>
            <a:ext cx="5248863" cy="26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3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790319" cy="42264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Perhaps the most widely used python distribution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Contains </a:t>
            </a:r>
          </a:p>
          <a:p>
            <a:pPr lvl="1"/>
            <a:r>
              <a:rPr lang="en-US" dirty="0" smtClean="0"/>
              <a:t>An N-dimensional array object </a:t>
            </a:r>
          </a:p>
          <a:p>
            <a:pPr lvl="1"/>
            <a:r>
              <a:rPr lang="en-US" dirty="0" smtClean="0"/>
              <a:t>A highly optimized mathematical library (including linear algebra routines) </a:t>
            </a:r>
          </a:p>
          <a:p>
            <a:pPr lvl="1"/>
            <a:r>
              <a:rPr lang="en-US" dirty="0" smtClean="0"/>
              <a:t>Fast Fourier Transforms (FFTs)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Some common functions: </a:t>
            </a:r>
            <a:r>
              <a:rPr lang="en-US" dirty="0" err="1" smtClean="0"/>
              <a:t>linspace</a:t>
            </a:r>
            <a:r>
              <a:rPr lang="en-US" dirty="0" smtClean="0"/>
              <a:t>, </a:t>
            </a:r>
            <a:r>
              <a:rPr lang="en-US" dirty="0" err="1" smtClean="0"/>
              <a:t>logspace</a:t>
            </a:r>
            <a:r>
              <a:rPr lang="en-US" dirty="0" smtClean="0"/>
              <a:t>, </a:t>
            </a:r>
            <a:r>
              <a:rPr lang="en-US" dirty="0" err="1" smtClean="0"/>
              <a:t>arange</a:t>
            </a:r>
            <a:r>
              <a:rPr lang="en-US" dirty="0" smtClean="0"/>
              <a:t>, sin/cos/tan/etc., where, </a:t>
            </a:r>
            <a:r>
              <a:rPr lang="en-US" dirty="0" err="1" smtClean="0"/>
              <a:t>genfromtxt</a:t>
            </a:r>
            <a:r>
              <a:rPr lang="en-US" dirty="0" smtClean="0"/>
              <a:t>, </a:t>
            </a:r>
            <a:r>
              <a:rPr lang="en-US" dirty="0" err="1" smtClean="0"/>
              <a:t>savetxt</a:t>
            </a:r>
            <a:r>
              <a:rPr lang="en-US" dirty="0" smtClean="0"/>
              <a:t>, </a:t>
            </a:r>
            <a:r>
              <a:rPr lang="en-US" dirty="0" err="1" smtClean="0"/>
              <a:t>argsort</a:t>
            </a:r>
            <a:r>
              <a:rPr lang="en-US" dirty="0" smtClean="0"/>
              <a:t>, </a:t>
            </a:r>
            <a:r>
              <a:rPr lang="en-US" dirty="0" err="1" smtClean="0"/>
              <a:t>isnan</a:t>
            </a:r>
            <a:r>
              <a:rPr lang="en-US" dirty="0" smtClean="0"/>
              <a:t>/</a:t>
            </a:r>
            <a:r>
              <a:rPr lang="en-US" dirty="0" err="1" smtClean="0"/>
              <a:t>isinf</a:t>
            </a:r>
            <a:r>
              <a:rPr lang="en-US" dirty="0" smtClean="0"/>
              <a:t>/</a:t>
            </a:r>
            <a:r>
              <a:rPr lang="en-US" dirty="0" err="1" smtClean="0"/>
              <a:t>isreal</a:t>
            </a:r>
            <a:r>
              <a:rPr lang="en-US" dirty="0" smtClean="0"/>
              <a:t>, zeros, histogram, </a:t>
            </a:r>
            <a:r>
              <a:rPr lang="en-US" dirty="0" err="1" smtClean="0"/>
              <a:t>linalg.X</a:t>
            </a:r>
            <a:r>
              <a:rPr lang="en-US" dirty="0" smtClean="0"/>
              <a:t>, and the list definitely goes on.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19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366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Widely used throughout STEM fields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Contains </a:t>
            </a:r>
          </a:p>
          <a:p>
            <a:pPr lvl="1"/>
            <a:r>
              <a:rPr lang="en-US" dirty="0" smtClean="0"/>
              <a:t>Numerical integration </a:t>
            </a:r>
          </a:p>
          <a:p>
            <a:pPr lvl="1"/>
            <a:r>
              <a:rPr lang="en-US" dirty="0" smtClean="0"/>
              <a:t>Interpolation </a:t>
            </a:r>
          </a:p>
          <a:p>
            <a:pPr lvl="1"/>
            <a:r>
              <a:rPr lang="en-US" dirty="0" smtClean="0"/>
              <a:t>Optimization </a:t>
            </a:r>
          </a:p>
          <a:p>
            <a:pPr lvl="1"/>
            <a:r>
              <a:rPr lang="en-US" dirty="0" smtClean="0"/>
              <a:t>Linear Algebra </a:t>
            </a:r>
          </a:p>
          <a:p>
            <a:pPr lvl="1"/>
            <a:r>
              <a:rPr lang="en-US" dirty="0" smtClean="0"/>
              <a:t>Statistics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Some popular functions: </a:t>
            </a:r>
            <a:r>
              <a:rPr lang="en-US" dirty="0" err="1" smtClean="0"/>
              <a:t>interpolate.X</a:t>
            </a:r>
            <a:r>
              <a:rPr lang="en-US" dirty="0" smtClean="0"/>
              <a:t>, </a:t>
            </a:r>
            <a:r>
              <a:rPr lang="en-US" dirty="0" err="1" smtClean="0"/>
              <a:t>optimize.X</a:t>
            </a:r>
            <a:r>
              <a:rPr lang="en-US" dirty="0" smtClean="0"/>
              <a:t>, </a:t>
            </a:r>
            <a:r>
              <a:rPr lang="en-US" dirty="0" err="1" smtClean="0"/>
              <a:t>integrate.X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968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678559" cy="41147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One of the most widely used plotting packages </a:t>
            </a:r>
          </a:p>
          <a:p>
            <a:pPr lvl="1"/>
            <a:r>
              <a:rPr lang="en-US" dirty="0" err="1" smtClean="0"/>
              <a:t>Seaborn</a:t>
            </a:r>
            <a:r>
              <a:rPr lang="en-US" dirty="0" smtClean="0"/>
              <a:t> is also popular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you’re using </a:t>
            </a:r>
            <a:r>
              <a:rPr lang="en-US" dirty="0" err="1" smtClean="0"/>
              <a:t>matplotlib</a:t>
            </a:r>
            <a:r>
              <a:rPr lang="en-US" dirty="0" smtClean="0"/>
              <a:t> as an astronomer, chances are you’re using </a:t>
            </a:r>
            <a:r>
              <a:rPr lang="en-US" dirty="0" err="1" smtClean="0"/>
              <a:t>pyplot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Some popular functions: </a:t>
            </a:r>
            <a:r>
              <a:rPr lang="en-US" dirty="0" err="1" smtClean="0"/>
              <a:t>pyplot.plot</a:t>
            </a:r>
            <a:r>
              <a:rPr lang="en-US" dirty="0" smtClean="0"/>
              <a:t>, </a:t>
            </a:r>
            <a:r>
              <a:rPr lang="en-US" dirty="0" err="1" smtClean="0"/>
              <a:t>pyplot.scatter</a:t>
            </a:r>
            <a:r>
              <a:rPr lang="en-US" dirty="0" smtClean="0"/>
              <a:t>, </a:t>
            </a:r>
            <a:r>
              <a:rPr lang="en-US" dirty="0" err="1" smtClean="0"/>
              <a:t>pyplot.errorbar</a:t>
            </a:r>
            <a:r>
              <a:rPr lang="en-US" dirty="0" smtClean="0"/>
              <a:t>, </a:t>
            </a:r>
            <a:r>
              <a:rPr lang="en-US" dirty="0" err="1" smtClean="0"/>
              <a:t>pyplot.imshow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7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810639" cy="425696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You have a wealth of tools at your disposal through Anaconda.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Questions about how to use a specific function and what happens under the hood can usually be answered by its documentation. 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With the number of tools available, there are many ways to write the same program.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940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121039" cy="42671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Problem: Randomly generate 10 (x, y) points, plot them using </a:t>
            </a:r>
            <a:r>
              <a:rPr lang="en-US" dirty="0" err="1" smtClean="0"/>
              <a:t>matplotlib</a:t>
            </a:r>
            <a:r>
              <a:rPr lang="en-US" dirty="0" smtClean="0"/>
              <a:t>, and save the figure.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121039" cy="42671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Problem: Randomly generate 10 (x, y) points, plot them using </a:t>
            </a:r>
            <a:r>
              <a:rPr lang="en-US" dirty="0" err="1" smtClean="0"/>
              <a:t>matplotlib</a:t>
            </a:r>
            <a:r>
              <a:rPr lang="en-US" dirty="0" smtClean="0"/>
              <a:t>, and save the figure. </a:t>
            </a:r>
          </a:p>
          <a:p>
            <a:pPr lvl="1"/>
            <a:r>
              <a:rPr lang="en-US" dirty="0" err="1" smtClean="0"/>
              <a:t>numpy.random.random_sample</a:t>
            </a: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51" y="2191469"/>
            <a:ext cx="5505869" cy="414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194</TotalTime>
  <Words>405</Words>
  <Application>Microsoft Macintosh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Times New Roman</vt:lpstr>
      <vt:lpstr>Trebuchet MS</vt:lpstr>
      <vt:lpstr>Arial</vt:lpstr>
      <vt:lpstr>Berlin</vt:lpstr>
      <vt:lpstr>Anaconda</vt:lpstr>
      <vt:lpstr>Anaconda</vt:lpstr>
      <vt:lpstr>Whoops Wrong Anaconda </vt:lpstr>
      <vt:lpstr>NumPy</vt:lpstr>
      <vt:lpstr>SciPy</vt:lpstr>
      <vt:lpstr>Matplotlib</vt:lpstr>
      <vt:lpstr>Bottom Line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77</cp:revision>
  <cp:lastPrinted>2020-04-20T19:45:36Z</cp:lastPrinted>
  <dcterms:created xsi:type="dcterms:W3CDTF">2020-02-27T18:08:37Z</dcterms:created>
  <dcterms:modified xsi:type="dcterms:W3CDTF">2020-04-24T20:03:10Z</dcterms:modified>
</cp:coreProperties>
</file>