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/>
    <p:restoredTop sz="94721"/>
  </p:normalViewPr>
  <p:slideViewPr>
    <p:cSldViewPr snapToGrid="0" snapToObjects="1">
      <p:cViewPr varScale="1">
        <p:scale>
          <a:sx n="106" d="100"/>
          <a:sy n="106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err="1" smtClean="0"/>
              <a:t>elif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 blocks executed </a:t>
            </a:r>
            <a:r>
              <a:rPr lang="en-US" i="1" dirty="0" smtClean="0"/>
              <a:t>in 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For- and while-loops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types of loops can be forced to terminate with the command “break”, and to start the next iteration with “continue”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know </a:t>
            </a:r>
            <a:r>
              <a:rPr lang="en-US" i="1" dirty="0" smtClean="0"/>
              <a:t>exactly </a:t>
            </a:r>
            <a:r>
              <a:rPr lang="en-US" dirty="0" smtClean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Explicit</a:t>
            </a:r>
            <a:r>
              <a:rPr lang="en-US" dirty="0" smtClean="0"/>
              <a:t> for loop: “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in &lt;some list&gt;”</a:t>
            </a:r>
            <a:r>
              <a:rPr lang="en-US" dirty="0" smtClean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Implicit</a:t>
            </a:r>
            <a:r>
              <a:rPr lang="en-US" dirty="0" smtClean="0"/>
              <a:t> for loop: occurs within a list comprehension (example: bottom)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</a:t>
            </a:r>
            <a:r>
              <a:rPr lang="en-US" i="1" dirty="0" smtClean="0"/>
              <a:t>don’t</a:t>
            </a:r>
            <a:r>
              <a:rPr lang="en-US" dirty="0" smtClean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while True: &lt;</a:t>
            </a:r>
            <a:r>
              <a:rPr lang="mr-IN" i="1" dirty="0" smtClean="0"/>
              <a:t>…</a:t>
            </a:r>
            <a:r>
              <a:rPr lang="en-US" i="1" dirty="0" smtClean="0"/>
              <a:t>&gt; break </a:t>
            </a:r>
            <a:r>
              <a:rPr lang="en-US" dirty="0" smtClean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Advantage: The loop will </a:t>
            </a:r>
            <a:r>
              <a:rPr lang="en-US" i="1" dirty="0" smtClean="0"/>
              <a:t>always</a:t>
            </a:r>
            <a:r>
              <a:rPr lang="en-US" dirty="0" smtClean="0"/>
              <a:t> execute at least once. Other languages achieve this with what is called a </a:t>
            </a:r>
            <a:r>
              <a:rPr lang="en-US" i="1" dirty="0" smtClean="0"/>
              <a:t>do-while</a:t>
            </a:r>
            <a:r>
              <a:rPr lang="en-US" dirty="0" smtClean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Created with the </a:t>
            </a:r>
            <a:r>
              <a:rPr lang="en-US" i="1" dirty="0" err="1" smtClean="0"/>
              <a:t>def</a:t>
            </a:r>
            <a:r>
              <a:rPr lang="en-US" dirty="0" smtClean="0"/>
              <a:t> keyword followed by an indented block. Between the </a:t>
            </a:r>
            <a:r>
              <a:rPr lang="en-US" i="1" dirty="0" err="1" smtClean="0"/>
              <a:t>def</a:t>
            </a:r>
            <a:r>
              <a:rPr lang="en-US" dirty="0" smtClean="0"/>
              <a:t> statement and the body of the function is where you should put a </a:t>
            </a:r>
            <a:r>
              <a:rPr lang="en-US" i="1" dirty="0" err="1" smtClean="0"/>
              <a:t>docstring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Astronomers (and scientists in general) are </a:t>
            </a:r>
            <a:r>
              <a:rPr lang="en-US" i="1" dirty="0" smtClean="0"/>
              <a:t>notorious </a:t>
            </a:r>
            <a:r>
              <a:rPr lang="en-US" dirty="0" smtClean="0"/>
              <a:t>for thin documentation if they document at 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The Implicit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Unless otherwise specified, a function will return </a:t>
            </a:r>
            <a:r>
              <a:rPr lang="en-US" i="1" dirty="0" smtClean="0"/>
              <a:t>None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order to obtain an object from a function, you have to override this with a </a:t>
            </a:r>
            <a:r>
              <a:rPr lang="en-US" i="1" dirty="0" smtClean="0"/>
              <a:t>return</a:t>
            </a:r>
            <a:r>
              <a:rPr lang="en-US" dirty="0" smtClean="0"/>
              <a:t> statement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note about variable scope: variables declared inside a function cannot be accessed outside the function.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r>
              <a:rPr lang="en-US" dirty="0" smtClean="0"/>
              <a:t>Built-in Data Types: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float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smtClean="0"/>
              <a:t>list</a:t>
            </a:r>
            <a:r>
              <a:rPr lang="en-US" dirty="0" smtClean="0"/>
              <a:t>, </a:t>
            </a:r>
            <a:r>
              <a:rPr lang="en-US" i="1" dirty="0" smtClean="0"/>
              <a:t>tuple</a:t>
            </a:r>
            <a:r>
              <a:rPr lang="en-US" dirty="0" smtClean="0"/>
              <a:t>, </a:t>
            </a:r>
            <a:r>
              <a:rPr lang="en-US" i="1" dirty="0" err="1" smtClean="0"/>
              <a:t>dict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, </a:t>
            </a:r>
            <a:r>
              <a:rPr lang="en-US" dirty="0"/>
              <a:t>etc. </a:t>
            </a:r>
          </a:p>
          <a:p>
            <a:endParaRPr lang="en-US" dirty="0"/>
          </a:p>
          <a:p>
            <a:r>
              <a:rPr lang="en-US" dirty="0" smtClean="0"/>
              <a:t>Conditionals: </a:t>
            </a:r>
            <a:r>
              <a:rPr lang="en-US" i="1" dirty="0" smtClean="0"/>
              <a:t>if/else</a:t>
            </a:r>
            <a:r>
              <a:rPr lang="en-US" dirty="0" smtClean="0"/>
              <a:t> statements </a:t>
            </a:r>
          </a:p>
          <a:p>
            <a:endParaRPr lang="en-US" dirty="0"/>
          </a:p>
          <a:p>
            <a:r>
              <a:rPr lang="en-US" dirty="0" smtClean="0"/>
              <a:t>Loops:</a:t>
            </a:r>
            <a:r>
              <a:rPr lang="en-US" i="1" dirty="0"/>
              <a:t> </a:t>
            </a:r>
            <a:r>
              <a:rPr lang="en-US" i="1" dirty="0" smtClean="0"/>
              <a:t>for</a:t>
            </a:r>
            <a:r>
              <a:rPr lang="en-US" dirty="0" smtClean="0"/>
              <a:t> and </a:t>
            </a:r>
            <a:r>
              <a:rPr lang="en-US" i="1" dirty="0" smtClean="0"/>
              <a:t>while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Functions: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dirty="0" smtClean="0"/>
              <a:t>statements </a:t>
            </a:r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numeric types are </a:t>
            </a:r>
            <a:r>
              <a:rPr lang="en-US" i="1" dirty="0" err="1" smtClean="0"/>
              <a:t>int</a:t>
            </a:r>
            <a:r>
              <a:rPr lang="en-US" dirty="0" smtClean="0"/>
              <a:t> (integers) and </a:t>
            </a:r>
            <a:r>
              <a:rPr lang="en-US" i="1" dirty="0" smtClean="0"/>
              <a:t>float</a:t>
            </a:r>
            <a:r>
              <a:rPr lang="en-US" dirty="0" smtClean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packages (e.g. </a:t>
            </a:r>
            <a:r>
              <a:rPr lang="en-US" dirty="0" err="1" smtClean="0"/>
              <a:t>NumPy</a:t>
            </a:r>
            <a:r>
              <a:rPr lang="en-US" dirty="0" smtClean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=, ==, +, -, *, /, //, %, +=, -=, *=, /=, //=, %=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sequence of objects </a:t>
            </a:r>
          </a:p>
          <a:p>
            <a:pPr lvl="1"/>
            <a:r>
              <a:rPr lang="en-US" dirty="0" smtClean="0"/>
              <a:t>Created with square brackets [ </a:t>
            </a:r>
            <a:r>
              <a:rPr lang="en-US" dirty="0" smtClean="0"/>
              <a:t>]</a:t>
            </a:r>
            <a:endParaRPr lang="en-US" dirty="0" smtClean="0"/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list and count backwards </a:t>
            </a:r>
          </a:p>
          <a:p>
            <a:pPr lvl="2"/>
            <a:r>
              <a:rPr lang="en-US" dirty="0" smtClean="0"/>
              <a:t>Modification proceeds in the same manner </a:t>
            </a:r>
          </a:p>
          <a:p>
            <a:pPr lvl="1"/>
            <a:r>
              <a:rPr lang="en-US" dirty="0" smtClean="0"/>
              <a:t>Append function adds an element to the end </a:t>
            </a:r>
          </a:p>
          <a:p>
            <a:pPr lvl="2"/>
            <a:r>
              <a:rPr lang="en-US" dirty="0" smtClean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immutable</a:t>
            </a:r>
            <a:r>
              <a:rPr lang="en-US" dirty="0" smtClean="0"/>
              <a:t> sequence of objects </a:t>
            </a:r>
          </a:p>
          <a:p>
            <a:pPr lvl="1"/>
            <a:r>
              <a:rPr lang="en-US" dirty="0" smtClean="0"/>
              <a:t>Created with parentheses ( ) 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 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tuple and count backwards </a:t>
            </a:r>
          </a:p>
          <a:p>
            <a:pPr lvl="2"/>
            <a:r>
              <a:rPr lang="en-US" dirty="0" smtClean="0"/>
              <a:t>Modification </a:t>
            </a:r>
            <a:r>
              <a:rPr lang="en-US" i="1" dirty="0" smtClean="0"/>
              <a:t>not allowed</a:t>
            </a:r>
            <a:r>
              <a:rPr lang="en-US" dirty="0" smtClean="0"/>
              <a:t> (immutability) </a:t>
            </a:r>
          </a:p>
          <a:p>
            <a:pPr lvl="2"/>
            <a:r>
              <a:rPr lang="en-US" dirty="0" smtClean="0"/>
              <a:t>Can still use ‘+’ to add elements to the 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Python’s version of a</a:t>
            </a:r>
            <a:r>
              <a:rPr lang="en-US" i="1" dirty="0"/>
              <a:t> </a:t>
            </a:r>
            <a:r>
              <a:rPr lang="en-US" i="1" dirty="0" smtClean="0"/>
              <a:t>hash 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be used to map objects to other objects </a:t>
            </a:r>
          </a:p>
          <a:p>
            <a:pPr lvl="1"/>
            <a:r>
              <a:rPr lang="en-US" dirty="0" smtClean="0"/>
              <a:t>Stored values can be accessed via their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keys() </a:t>
            </a:r>
            <a:r>
              <a:rPr lang="en-US" dirty="0" smtClean="0"/>
              <a:t>function returns each key </a:t>
            </a:r>
          </a:p>
          <a:p>
            <a:pPr lvl="1"/>
            <a:r>
              <a:rPr lang="en-US" dirty="0" smtClean="0"/>
              <a:t>Popular method of storing data b/c keys can be strings which describe the data, allowing </a:t>
            </a:r>
            <a:r>
              <a:rPr lang="en-US" dirty="0" smtClean="0"/>
              <a:t>very readable </a:t>
            </a:r>
            <a:r>
              <a:rPr lang="en-US" dirty="0" smtClean="0"/>
              <a:t>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practice the same as a list, but </a:t>
            </a:r>
            <a:r>
              <a:rPr lang="en-US" dirty="0" smtClean="0"/>
              <a:t>has some special implementation of tracking data types under the hood </a:t>
            </a:r>
            <a:endParaRPr lang="en-US" dirty="0" smtClean="0"/>
          </a:p>
          <a:p>
            <a:pPr lvl="1"/>
            <a:r>
              <a:rPr lang="en-US" dirty="0" smtClean="0"/>
              <a:t>Can often speed up code </a:t>
            </a:r>
            <a:endParaRPr lang="en-US" dirty="0" smtClean="0"/>
          </a:p>
          <a:p>
            <a:pPr lvl="1"/>
            <a:r>
              <a:rPr lang="en-US" dirty="0" smtClean="0"/>
              <a:t>There is a built-in array object, but in practice, most people use the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 smtClean="0"/>
              <a:t>LISTS AND ARRAYS ARE NOT THE SAME THING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the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</a:t>
            </a:r>
            <a:r>
              <a:rPr lang="en-US" dirty="0" smtClean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Advice: Pick one of either lists or arrays for a given program and stick to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398</TotalTime>
  <Words>694</Words>
  <Application>Microsoft Macintosh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Trebuchet MS</vt:lpstr>
      <vt:lpstr>Arial</vt:lpstr>
      <vt:lpstr>Berlin</vt:lpstr>
      <vt:lpstr>Review</vt:lpstr>
      <vt:lpstr>Objectives</vt:lpstr>
      <vt:lpstr>Numeric Types </vt:lpstr>
      <vt:lpstr>List</vt:lpstr>
      <vt:lpstr>Tuple</vt:lpstr>
      <vt:lpstr>Dictionary</vt:lpstr>
      <vt:lpstr>Arrays </vt:lpstr>
      <vt:lpstr>Lists vs. Arrays 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138</cp:revision>
  <dcterms:created xsi:type="dcterms:W3CDTF">2020-02-27T18:08:37Z</dcterms:created>
  <dcterms:modified xsi:type="dcterms:W3CDTF">2020-04-24T19:38:11Z</dcterms:modified>
</cp:coreProperties>
</file>