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EF676-DA74-5E46-A6CE-5ED3069388CC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F28C1-3B45-464E-B5E4-80D7800AB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25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Specifically address the “oh just copy and paste</a:t>
            </a:r>
            <a:r>
              <a:rPr lang="en-US" baseline="0" dirty="0" smtClean="0"/>
              <a:t> it!” that seemingly every astronomer says about writing code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00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Professional</a:t>
            </a:r>
            <a:r>
              <a:rPr lang="en-US" baseline="0" dirty="0" smtClean="0"/>
              <a:t> software engineers don’t start in the text editor/IDE </a:t>
            </a:r>
            <a:r>
              <a:rPr lang="mr-IN" baseline="0" dirty="0" smtClean="0"/>
              <a:t>–</a:t>
            </a:r>
            <a:r>
              <a:rPr lang="en-US" baseline="0" dirty="0" smtClean="0"/>
              <a:t> they start with paper or a </a:t>
            </a:r>
            <a:r>
              <a:rPr lang="en-US" baseline="0" smtClean="0"/>
              <a:t>white board and diagram a solution to a problem, then implement it.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Software </a:t>
            </a:r>
            <a:r>
              <a:rPr lang="en-US" dirty="0" err="1" smtClean="0"/>
              <a:t>Enginnering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SURP 2020 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1405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application of the principles of engineering to software development.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 of the usual principles apply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Make efficient use of resources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Testing of individual components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Maintenance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Why care if you’re an astronomer? If you build anything substantially large, these principles can save you not just headaches but migraines.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9905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DRY: Don’t Repeat Yourself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0487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should </a:t>
            </a:r>
            <a:r>
              <a:rPr lang="en-US" i="1" dirty="0" smtClean="0"/>
              <a:t>never</a:t>
            </a:r>
            <a:r>
              <a:rPr lang="en-US" dirty="0" smtClean="0"/>
              <a:t> write the same code twice within the same application.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Always</a:t>
            </a:r>
            <a:r>
              <a:rPr lang="en-US" dirty="0" smtClean="0"/>
              <a:t> assume that every software component you write (no matter how well it performs) is wrong or bugged in some subtle, nuanced way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When you find a bug, you want to be able to fix it </a:t>
            </a:r>
            <a:r>
              <a:rPr lang="en-US" i="1" dirty="0" smtClean="0"/>
              <a:t>once</a:t>
            </a:r>
            <a:r>
              <a:rPr lang="en-US" dirty="0" smtClean="0"/>
              <a:t> and have that change propagate through the </a:t>
            </a:r>
            <a:r>
              <a:rPr lang="en-US" i="1" dirty="0" smtClean="0"/>
              <a:t>entire code base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Caveat: Some choose to break this rule for software written in a </a:t>
            </a:r>
            <a:r>
              <a:rPr lang="en-US" i="1" dirty="0" smtClean="0"/>
              <a:t>modular</a:t>
            </a:r>
            <a:r>
              <a:rPr lang="en-US" dirty="0" smtClean="0"/>
              <a:t> manner </a:t>
            </a:r>
            <a:r>
              <a:rPr lang="mr-IN" dirty="0" smtClean="0"/>
              <a:t>–</a:t>
            </a:r>
            <a:r>
              <a:rPr lang="en-US" dirty="0" smtClean="0"/>
              <a:t> that is, if each component of your software is implemented independently of the other components.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39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Ifs, Ands, or Buts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 describing the function fulfilled by a method, object, file, etc. you should be able to state it in a simple, declarative manner with no ifs, ands, or buts.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you can’t state it without an if, and, or but, then you need to split up that function/object/file/whatever it is into more than one component.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a mnemonic for “everything component should do exactly one thing.” </a:t>
            </a:r>
          </a:p>
        </p:txBody>
      </p:sp>
    </p:spTree>
    <p:extLst>
      <p:ext uri="{BB962C8B-B14F-4D97-AF65-F5344CB8AC3E}">
        <p14:creationId xmlns:p14="http://schemas.microsoft.com/office/powerpoint/2010/main" val="1974427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5946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Well-written software implements </a:t>
            </a:r>
            <a:r>
              <a:rPr lang="en-US" i="1" dirty="0" smtClean="0"/>
              <a:t>unit tests</a:t>
            </a:r>
            <a:r>
              <a:rPr lang="en-US" dirty="0" smtClean="0"/>
              <a:t>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 means of assigning </a:t>
            </a:r>
            <a:r>
              <a:rPr lang="en-US" i="1" dirty="0" smtClean="0"/>
              <a:t>Success/Failure/Skipped</a:t>
            </a:r>
            <a:r>
              <a:rPr lang="en-US" dirty="0" smtClean="0"/>
              <a:t> messages to the smallest possible components of a code base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When you make a future change to your code base, this gives you an automated means of finding out if your change broke anything you weren’t expecting to break.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This is as simple as </a:t>
            </a:r>
            <a:r>
              <a:rPr lang="en-US" i="1" dirty="0" smtClean="0"/>
              <a:t>actually saving</a:t>
            </a:r>
            <a:r>
              <a:rPr lang="en-US" dirty="0" smtClean="0"/>
              <a:t> the code you write to test a new component of your software, and the same for when you resolve an issue. </a:t>
            </a:r>
          </a:p>
        </p:txBody>
      </p:sp>
    </p:spTree>
    <p:extLst>
      <p:ext uri="{BB962C8B-B14F-4D97-AF65-F5344CB8AC3E}">
        <p14:creationId xmlns:p14="http://schemas.microsoft.com/office/powerpoint/2010/main" val="1484475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Minimization of Dependencies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265183" cy="429593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the code base for your software uses another, external software (e.g. </a:t>
            </a:r>
            <a:r>
              <a:rPr lang="en-US" dirty="0" err="1" smtClean="0"/>
              <a:t>NumPy</a:t>
            </a:r>
            <a:r>
              <a:rPr lang="en-US" dirty="0" smtClean="0"/>
              <a:t>), that is called a </a:t>
            </a:r>
            <a:r>
              <a:rPr lang="en-US" i="1" dirty="0" smtClean="0"/>
              <a:t>dependency</a:t>
            </a:r>
            <a:r>
              <a:rPr lang="en-US" dirty="0" smtClean="0"/>
              <a:t> (your code </a:t>
            </a:r>
            <a:r>
              <a:rPr lang="en-US" i="1" dirty="0" smtClean="0"/>
              <a:t>depends on </a:t>
            </a:r>
            <a:r>
              <a:rPr lang="en-US" dirty="0" err="1" smtClean="0"/>
              <a:t>NumPy</a:t>
            </a:r>
            <a:r>
              <a:rPr lang="en-US" dirty="0" smtClean="0"/>
              <a:t>).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It’s quite common to have ~few dependencies, but too many is </a:t>
            </a:r>
            <a:r>
              <a:rPr lang="en-US" i="1" dirty="0" smtClean="0"/>
              <a:t>problematic</a:t>
            </a:r>
            <a:r>
              <a:rPr lang="en-US" dirty="0" smtClean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 of now one of my own python packages is ~60k lines of code. If </a:t>
            </a:r>
            <a:r>
              <a:rPr lang="en-US" dirty="0" err="1" smtClean="0"/>
              <a:t>NumPy</a:t>
            </a:r>
            <a:r>
              <a:rPr lang="en-US" dirty="0" smtClean="0"/>
              <a:t> releases a new version that isn’t back-compatible with previous versions, I’d have to go through the </a:t>
            </a:r>
            <a:r>
              <a:rPr lang="en-US" i="1" dirty="0" smtClean="0"/>
              <a:t>whole thing </a:t>
            </a:r>
            <a:r>
              <a:rPr lang="en-US" dirty="0" smtClean="0"/>
              <a:t>to ensure that it works with all versions of </a:t>
            </a:r>
            <a:r>
              <a:rPr lang="en-US" dirty="0" err="1" smtClean="0"/>
              <a:t>NumPy</a:t>
            </a:r>
            <a:r>
              <a:rPr lang="en-US" dirty="0" smtClean="0"/>
              <a:t> that I support. </a:t>
            </a:r>
            <a:br>
              <a:rPr lang="en-US" dirty="0" smtClean="0"/>
            </a:b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Advice: Don’t be afraid to write the small but challenging stuff yourself.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6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Think</a:t>
            </a:r>
            <a:r>
              <a:rPr lang="en-US" dirty="0" smtClean="0"/>
              <a:t> Before You </a:t>
            </a:r>
            <a:r>
              <a:rPr lang="en-US" i="1" dirty="0" smtClean="0"/>
              <a:t>Write</a:t>
            </a:r>
            <a:r>
              <a:rPr lang="en-US" dirty="0" smtClean="0"/>
              <a:t>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0487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Many scientists just start writing functions when posed with a problem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This has its place and its usefulness within research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If you’re going to be spending even as much as five minutes writing a given file, stop and ask yourself: </a:t>
            </a:r>
            <a:r>
              <a:rPr lang="en-US" i="1" dirty="0"/>
              <a:t>W</a:t>
            </a:r>
            <a:r>
              <a:rPr lang="en-US" i="1" dirty="0" smtClean="0"/>
              <a:t>hat objects might be useful? What functions might be useful? 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There are many ways to write the same program, so don’t always settle for the first idea that comes into your head. </a:t>
            </a:r>
            <a:r>
              <a:rPr lang="en-US" i="1" dirty="0" smtClean="0"/>
              <a:t>You can usually improve upon the first thing that comes to mind</a:t>
            </a:r>
            <a:r>
              <a:rPr lang="en-US" dirty="0" smtClean="0"/>
              <a:t>. 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93226081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33</TotalTime>
  <Words>587</Words>
  <Application>Microsoft Macintosh PowerPoint</Application>
  <PresentationFormat>Widescreen</PresentationFormat>
  <Paragraphs>54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Mangal</vt:lpstr>
      <vt:lpstr>Times New Roman</vt:lpstr>
      <vt:lpstr>Trebuchet MS</vt:lpstr>
      <vt:lpstr>Arial</vt:lpstr>
      <vt:lpstr>Berlin</vt:lpstr>
      <vt:lpstr>Basic Software Enginnering </vt:lpstr>
      <vt:lpstr>Software Engineering </vt:lpstr>
      <vt:lpstr>DRY: Don’t Repeat Yourself </vt:lpstr>
      <vt:lpstr>No Ifs, Ands, or Buts </vt:lpstr>
      <vt:lpstr>Testing</vt:lpstr>
      <vt:lpstr>Minimization of Dependencies </vt:lpstr>
      <vt:lpstr>Think Before You Write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50</cp:revision>
  <dcterms:created xsi:type="dcterms:W3CDTF">2020-02-27T18:08:37Z</dcterms:created>
  <dcterms:modified xsi:type="dcterms:W3CDTF">2020-05-15T16:47:42Z</dcterms:modified>
</cp:coreProperties>
</file>