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 Why should I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i="1" dirty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is an object-oriented programming language - if you’re a python programmer and you’ve never written a class, you’re missing out on the </a:t>
            </a:r>
            <a:r>
              <a:rPr lang="en-US" i="1" dirty="0" smtClean="0"/>
              <a:t>single most powerful</a:t>
            </a:r>
            <a:r>
              <a:rPr lang="en-US" dirty="0" smtClean="0"/>
              <a:t> aspect of the language </a:t>
            </a:r>
            <a:r>
              <a:rPr lang="en-US" i="1" dirty="0" smtClean="0"/>
              <a:t>by far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have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Data 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which is unique to the object, as well as interactions with other objects.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Object: A Dog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Functions: bark, roll over, shake, eat, drink, chase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Interactions with other objects: play with </a:t>
            </a:r>
            <a:r>
              <a:rPr lang="en-US" smtClean="0"/>
              <a:t>other </a:t>
            </a:r>
            <a:r>
              <a:rPr lang="en-US" smtClean="0"/>
              <a:t>dogs/owner, chase cats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you create instances of the class (i.e. objects) is determined by the __</a:t>
            </a:r>
            <a:r>
              <a:rPr lang="en-US" dirty="0" err="1" smtClean="0"/>
              <a:t>init</a:t>
            </a:r>
            <a:r>
              <a:rPr lang="en-US" dirty="0" smtClean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first argument to __</a:t>
            </a:r>
            <a:r>
              <a:rPr lang="en-US" dirty="0" err="1" smtClean="0"/>
              <a:t>init</a:t>
            </a:r>
            <a:r>
              <a:rPr lang="en-US" dirty="0" smtClean="0"/>
              <a:t>__ should always be </a:t>
            </a:r>
            <a:r>
              <a:rPr lang="en-US" i="1" dirty="0" smtClean="0"/>
              <a:t>self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gets the job done, but it’s easily broken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in Python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Error-handling of attributes requires </a:t>
            </a:r>
            <a:r>
              <a:rPr lang="en-US" i="1" dirty="0" smtClean="0"/>
              <a:t>property</a:t>
            </a:r>
            <a:r>
              <a:rPr lang="en-US" dirty="0" smtClean="0"/>
              <a:t> and </a:t>
            </a:r>
            <a:r>
              <a:rPr lang="en-US" i="1" dirty="0" smtClean="0"/>
              <a:t>setter</a:t>
            </a:r>
            <a:r>
              <a:rPr lang="en-US" dirty="0" smtClean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self._property</a:t>
            </a:r>
            <a:r>
              <a:rPr lang="en-US" dirty="0" smtClean="0"/>
              <a:t> is a conventional way of storing </a:t>
            </a:r>
            <a:r>
              <a:rPr lang="en-US" i="1" dirty="0" err="1" smtClean="0"/>
              <a:t>self.property</a:t>
            </a:r>
            <a:r>
              <a:rPr lang="en-US" dirty="0" smtClean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This throws a </a:t>
            </a:r>
            <a:r>
              <a:rPr lang="en-US" i="1" dirty="0" err="1" smtClean="0"/>
              <a:t>TypeError</a:t>
            </a:r>
            <a:r>
              <a:rPr lang="en-US" dirty="0" smtClean="0"/>
              <a:t> whenever the user tries to set </a:t>
            </a:r>
            <a:r>
              <a:rPr lang="en-US" i="1" dirty="0" smtClean="0"/>
              <a:t>name</a:t>
            </a:r>
            <a:r>
              <a:rPr lang="en-US" dirty="0" smtClean="0"/>
              <a:t> or </a:t>
            </a:r>
            <a:r>
              <a:rPr lang="en-US" i="1" dirty="0" smtClean="0"/>
              <a:t>breed</a:t>
            </a:r>
            <a:r>
              <a:rPr lang="en-US" dirty="0" smtClean="0"/>
              <a:t> to something other than a </a:t>
            </a:r>
            <a:r>
              <a:rPr lang="en-US" i="1" dirty="0" err="1" smtClean="0"/>
              <a:t>str</a:t>
            </a:r>
            <a:r>
              <a:rPr lang="en-US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</TotalTime>
  <Words>436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Berlin</vt:lpstr>
      <vt:lpstr>Classes</vt:lpstr>
      <vt:lpstr>What are they? Why should I care? </vt:lpstr>
      <vt:lpstr>Recall: The Python Model 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41</cp:revision>
  <dcterms:created xsi:type="dcterms:W3CDTF">2020-02-27T18:08:37Z</dcterms:created>
  <dcterms:modified xsi:type="dcterms:W3CDTF">2020-05-05T18:28:32Z</dcterms:modified>
</cp:coreProperties>
</file>