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ganano/VICE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erm2.com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88766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Third/Fourth year PhD student in the Astronomy Department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 Interests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Theoretical galactic archaeology (David Weinberg, Jennifer Johnson)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Dark matter halo angular momenta and spatial clustering (</a:t>
            </a:r>
            <a:r>
              <a:rPr lang="en-US" dirty="0" err="1" smtClean="0"/>
              <a:t>Ariyeh</a:t>
            </a:r>
            <a:r>
              <a:rPr lang="en-US" dirty="0" smtClean="0"/>
              <a:t> </a:t>
            </a:r>
            <a:r>
              <a:rPr lang="en-US" dirty="0" err="1" smtClean="0"/>
              <a:t>Maller</a:t>
            </a:r>
            <a:r>
              <a:rPr lang="en-US" dirty="0" smtClean="0"/>
              <a:t>, Andreas </a:t>
            </a:r>
            <a:r>
              <a:rPr lang="en-US" dirty="0" err="1" smtClean="0"/>
              <a:t>Berlind</a:t>
            </a:r>
            <a:r>
              <a:rPr lang="en-US" dirty="0" smtClean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Versatile Integrator for Chemical Evolution (VICE; </a:t>
            </a:r>
            <a:r>
              <a:rPr lang="en-US" dirty="0" smtClean="0">
                <a:hlinkClick r:id="rId2"/>
              </a:rPr>
              <a:t>https://github.com/giganano/VICE.git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59,700 </a:t>
            </a:r>
            <a:r>
              <a:rPr lang="en-US" dirty="0" smtClean="0"/>
              <a:t>lines </a:t>
            </a:r>
            <a:r>
              <a:rPr lang="en-US" dirty="0"/>
              <a:t>(Python &amp; </a:t>
            </a:r>
            <a:r>
              <a:rPr lang="en-US" dirty="0" smtClean="0"/>
              <a:t>C) as of </a:t>
            </a:r>
            <a:r>
              <a:rPr lang="en-US" dirty="0" smtClean="0"/>
              <a:t>May 5, </a:t>
            </a:r>
            <a:r>
              <a:rPr lang="en-US" dirty="0" smtClean="0"/>
              <a:t>2020 supporting Python &gt;= 3.5 (and 2.7 in initial release)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Born May 4, 1995 in Iowa City, IA, grew up in Lincoln, NE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BA Vanderbilt University 2017 (Nashville, TN); </a:t>
            </a:r>
            <a:r>
              <a:rPr lang="en-US" dirty="0" err="1" smtClean="0"/>
              <a:t>Freie</a:t>
            </a:r>
            <a:r>
              <a:rPr lang="en-US" dirty="0" smtClean="0"/>
              <a:t> </a:t>
            </a:r>
            <a:r>
              <a:rPr lang="en-US" dirty="0" err="1" smtClean="0"/>
              <a:t>Universität</a:t>
            </a:r>
            <a:r>
              <a:rPr lang="en-US" dirty="0" smtClean="0"/>
              <a:t> Berlin (summer 2016)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Other interests: (bass) guitar, video games, cooking, sports, traveling </a:t>
            </a:r>
          </a:p>
        </p:txBody>
      </p:sp>
    </p:spTree>
    <p:extLst>
      <p:ext uri="{BB962C8B-B14F-4D97-AF65-F5344CB8AC3E}">
        <p14:creationId xmlns:p14="http://schemas.microsoft.com/office/powerpoint/2010/main" val="11280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06" y="2009326"/>
            <a:ext cx="11780086" cy="484867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Q1: 1A, 3B, 3C, 8D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written code from scratch for class/research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Q2: 7A, 4B, 3C, 1D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are comfortable with</a:t>
            </a:r>
            <a:r>
              <a:rPr lang="en-US" i="1" dirty="0"/>
              <a:t>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/</a:t>
            </a:r>
            <a:r>
              <a:rPr lang="en-US" i="1" dirty="0" smtClean="0"/>
              <a:t>while</a:t>
            </a:r>
            <a:r>
              <a:rPr lang="en-US" dirty="0" smtClean="0"/>
              <a:t>, and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Q3: 5A, 5B, 3C, 2D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written a class, the rest have not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Q4: 9A, 5B, 1C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“import _____” to use code from another file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Q5: 6A, 7B, 2C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GitHub/</a:t>
            </a:r>
            <a:r>
              <a:rPr lang="en-US" dirty="0" err="1" smtClean="0"/>
              <a:t>Bitbucket</a:t>
            </a:r>
            <a:r>
              <a:rPr lang="en-US" dirty="0" smtClean="0"/>
              <a:t>, the rest haven’t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Q6: 8A, 1B, 1D, 4E, 1F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code entirely in notebooks, others mostly text (fairly binary)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Q7: 3A, 4C, 3D, 4E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experience with a terminal, a couple have never used it </a:t>
            </a:r>
          </a:p>
        </p:txBody>
      </p:sp>
    </p:spTree>
    <p:extLst>
      <p:ext uri="{BB962C8B-B14F-4D97-AF65-F5344CB8AC3E}">
        <p14:creationId xmlns:p14="http://schemas.microsoft.com/office/powerpoint/2010/main" val="48305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15810" cy="435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New material: </a:t>
            </a:r>
          </a:p>
          <a:p>
            <a:pPr lvl="1"/>
            <a:r>
              <a:rPr lang="en-US" dirty="0" smtClean="0"/>
              <a:t>How to import your own code from elsewhere in your computer </a:t>
            </a:r>
          </a:p>
          <a:p>
            <a:pPr lvl="1"/>
            <a:r>
              <a:rPr lang="en-US" dirty="0" smtClean="0"/>
              <a:t>Object oriented programming (OOP): classes and inheritance </a:t>
            </a:r>
          </a:p>
          <a:p>
            <a:pPr lvl="1"/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 if we get to it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the new material is either impossible or quite difficult when coding in a notebook. I advise all of you to use this </a:t>
            </a:r>
            <a:r>
              <a:rPr lang="en-US" dirty="0" err="1" smtClean="0"/>
              <a:t>bootcamp</a:t>
            </a:r>
            <a:r>
              <a:rPr lang="en-US" dirty="0" smtClean="0"/>
              <a:t> as practice for working in text files. </a:t>
            </a:r>
          </a:p>
        </p:txBody>
      </p:sp>
    </p:spTree>
    <p:extLst>
      <p:ext uri="{BB962C8B-B14F-4D97-AF65-F5344CB8AC3E}">
        <p14:creationId xmlns:p14="http://schemas.microsoft.com/office/powerpoint/2010/main" val="160847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7690"/>
            <a:ext cx="9613861" cy="437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we’ll aim to cover: </a:t>
            </a:r>
          </a:p>
          <a:p>
            <a:pPr lvl="1"/>
            <a:r>
              <a:rPr lang="en-US" dirty="0" smtClean="0"/>
              <a:t>Review of how to use a terminal </a:t>
            </a:r>
          </a:p>
          <a:p>
            <a:pPr lvl="1"/>
            <a:r>
              <a:rPr lang="en-US" dirty="0" smtClean="0"/>
              <a:t>Review </a:t>
            </a:r>
            <a:r>
              <a:rPr lang="en-US" dirty="0" smtClean="0"/>
              <a:t>of the basics: control structures, data types, functions, etc. </a:t>
            </a:r>
          </a:p>
          <a:p>
            <a:pPr lvl="1"/>
            <a:r>
              <a:rPr lang="en-US" dirty="0" smtClean="0"/>
              <a:t>How to read documentation </a:t>
            </a:r>
            <a:endParaRPr lang="en-US" dirty="0" smtClean="0"/>
          </a:p>
          <a:p>
            <a:pPr lvl="1"/>
            <a:r>
              <a:rPr lang="en-US" dirty="0"/>
              <a:t>How to import your own code, and how to set up </a:t>
            </a:r>
            <a:r>
              <a:rPr lang="en-US" dirty="0" smtClean="0"/>
              <a:t>a directory tree to </a:t>
            </a:r>
            <a:r>
              <a:rPr lang="en-US" dirty="0"/>
              <a:t>organize it </a:t>
            </a:r>
            <a:endParaRPr lang="en-US" dirty="0" smtClean="0"/>
          </a:p>
          <a:p>
            <a:pPr lvl="1"/>
            <a:r>
              <a:rPr lang="en-US" dirty="0" smtClean="0"/>
              <a:t>Classes: how to make new objects </a:t>
            </a:r>
          </a:p>
          <a:p>
            <a:pPr lvl="2"/>
            <a:r>
              <a:rPr lang="en-US" dirty="0" smtClean="0"/>
              <a:t>Inheritance 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basic software engineering principles (i.e. good habits)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have time: </a:t>
            </a:r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dirty="0" smtClean="0"/>
              <a:t>for version control and general organization </a:t>
            </a:r>
          </a:p>
          <a:p>
            <a:pPr lvl="1"/>
            <a:r>
              <a:rPr lang="en-US" dirty="0"/>
              <a:t>A simple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2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3362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err="1" smtClean="0"/>
              <a:t>recommand</a:t>
            </a:r>
            <a:r>
              <a:rPr lang="en-US" dirty="0" smtClean="0"/>
              <a:t> iTerm2 </a:t>
            </a:r>
          </a:p>
          <a:p>
            <a:pPr lvl="1"/>
            <a:r>
              <a:rPr lang="en-US" dirty="0" smtClean="0"/>
              <a:t>Terminal</a:t>
            </a:r>
            <a:r>
              <a:rPr lang="en-US" i="1" dirty="0" smtClean="0"/>
              <a:t> replacement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https://www.iterm2.com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should think of a terminal as just a different interface on a Finder window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8" y="2336873"/>
            <a:ext cx="5845755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Text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164633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Differs from an </a:t>
            </a:r>
            <a:r>
              <a:rPr lang="en-US" i="1" dirty="0" smtClean="0"/>
              <a:t>Integrated Development Environment </a:t>
            </a:r>
            <a:r>
              <a:rPr lang="en-US" dirty="0" smtClean="0"/>
              <a:t>(IDE) in that IDEs will </a:t>
            </a:r>
            <a:r>
              <a:rPr lang="en-US" i="1" dirty="0" smtClean="0"/>
              <a:t>run</a:t>
            </a:r>
            <a:r>
              <a:rPr lang="en-US" dirty="0" smtClean="0"/>
              <a:t> the code </a:t>
            </a:r>
            <a:r>
              <a:rPr lang="mr-IN" dirty="0" smtClean="0"/>
              <a:t>–</a:t>
            </a:r>
            <a:r>
              <a:rPr lang="en-US" dirty="0" smtClean="0"/>
              <a:t> all they do is open, create, edit, etc. plain text files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recommend Sublime Text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https://www.sublimetext.com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05" y="2336873"/>
            <a:ext cx="6746054" cy="42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7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177</TotalTime>
  <Words>371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Times New Roman</vt:lpstr>
      <vt:lpstr>Trebuchet MS</vt:lpstr>
      <vt:lpstr>Arial</vt:lpstr>
      <vt:lpstr>Berlin</vt:lpstr>
      <vt:lpstr>Introduction</vt:lpstr>
      <vt:lpstr>Hello! </vt:lpstr>
      <vt:lpstr>Survey Responses </vt:lpstr>
      <vt:lpstr>Survey Responses </vt:lpstr>
      <vt:lpstr>Goals </vt:lpstr>
      <vt:lpstr>Tools: A Terminal </vt:lpstr>
      <vt:lpstr>Tools: A Text Editor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175</cp:revision>
  <dcterms:created xsi:type="dcterms:W3CDTF">2020-02-27T18:08:37Z</dcterms:created>
  <dcterms:modified xsi:type="dcterms:W3CDTF">2020-05-05T20:29:52Z</dcterms:modified>
</cp:coreProperties>
</file>