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icrosoft.com/en-us/p/windows-terminal-preview/9n0dx20hk701?activetab=pivot:overviewta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Terminal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9" y="753228"/>
            <a:ext cx="9613861" cy="1080938"/>
          </a:xfrm>
        </p:spPr>
        <p:txBody>
          <a:bodyPr/>
          <a:lstStyle/>
          <a:p>
            <a:r>
              <a:rPr lang="en-US" i="1" dirty="0" smtClean="0"/>
              <a:t>man</a:t>
            </a:r>
            <a:r>
              <a:rPr lang="en-US" dirty="0" smtClean="0"/>
              <a:t>: Manual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Pulls up the manual entry (i.e. documentation) for a given terminal entry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be used as a reference on what “flags” each command takes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Press Q to exit a </a:t>
            </a:r>
            <a:r>
              <a:rPr lang="en-US" i="1" dirty="0" smtClean="0"/>
              <a:t>man</a:t>
            </a:r>
            <a:r>
              <a:rPr lang="en-US" dirty="0" smtClean="0"/>
              <a:t> page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man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man mv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man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73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Bash Profile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particular file located at ~/.</a:t>
            </a:r>
            <a:r>
              <a:rPr lang="en-US" dirty="0" err="1" smtClean="0"/>
              <a:t>bash_profile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Typically contains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Environment variables </a:t>
            </a:r>
          </a:p>
          <a:p>
            <a:pPr lvl="1"/>
            <a:r>
              <a:rPr lang="en-US" dirty="0" smtClean="0"/>
              <a:t>Aliases </a:t>
            </a:r>
          </a:p>
          <a:p>
            <a:pPr lvl="1"/>
            <a:r>
              <a:rPr lang="en-US" dirty="0" smtClean="0"/>
              <a:t>Modifications to your PATH or PYTHONPATH </a:t>
            </a:r>
          </a:p>
          <a:p>
            <a:pPr lvl="1"/>
            <a:r>
              <a:rPr lang="en-US" dirty="0" smtClean="0"/>
              <a:t>Some gibberish used by </a:t>
            </a:r>
            <a:r>
              <a:rPr lang="en-US" i="1" dirty="0" err="1" smtClean="0"/>
              <a:t>conda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 if there’s even anything there yet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Modifications require running </a:t>
            </a:r>
            <a:r>
              <a:rPr lang="en-US" i="1" dirty="0" smtClean="0"/>
              <a:t>source ~/.</a:t>
            </a:r>
            <a:r>
              <a:rPr lang="en-US" i="1" dirty="0" err="1" smtClean="0"/>
              <a:t>bash_profile</a:t>
            </a:r>
            <a:r>
              <a:rPr lang="en-US" dirty="0" smtClean="0"/>
              <a:t> or simply restarting the terminal to take effect </a:t>
            </a:r>
          </a:p>
        </p:txBody>
      </p:sp>
    </p:spTree>
    <p:extLst>
      <p:ext uri="{BB962C8B-B14F-4D97-AF65-F5344CB8AC3E}">
        <p14:creationId xmlns:p14="http://schemas.microsoft.com/office/powerpoint/2010/main" val="171471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77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way of creating a terminal command out of other terminal commands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create on in your terminal independent of your bash profile, but putting them there makes them permanent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alias </a:t>
            </a:r>
            <a:r>
              <a:rPr lang="en-US" dirty="0" err="1" smtClean="0"/>
              <a:t>makeplot</a:t>
            </a:r>
            <a:r>
              <a:rPr lang="en-US" dirty="0" smtClean="0"/>
              <a:t>=“python </a:t>
            </a:r>
            <a:r>
              <a:rPr lang="en-US" dirty="0" err="1" smtClean="0"/>
              <a:t>plotting_script.py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alias </a:t>
            </a:r>
            <a:r>
              <a:rPr lang="en-US" dirty="0" err="1" smtClean="0"/>
              <a:t>lc</a:t>
            </a:r>
            <a:r>
              <a:rPr lang="en-US" dirty="0" smtClean="0"/>
              <a:t>=“ls </a:t>
            </a:r>
            <a:r>
              <a:rPr lang="mr-IN" dirty="0" smtClean="0"/>
              <a:t>–</a:t>
            </a:r>
            <a:r>
              <a:rPr lang="en-US" dirty="0" err="1" smtClean="0"/>
              <a:t>lha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alias </a:t>
            </a:r>
            <a:r>
              <a:rPr lang="en-US" dirty="0" err="1" smtClean="0"/>
              <a:t>surp</a:t>
            </a:r>
            <a:r>
              <a:rPr lang="en-US" dirty="0" smtClean="0"/>
              <a:t>=“cd ~/Desktop/SURP/”</a:t>
            </a:r>
          </a:p>
        </p:txBody>
      </p:sp>
    </p:spTree>
    <p:extLst>
      <p:ext uri="{BB962C8B-B14F-4D97-AF65-F5344CB8AC3E}">
        <p14:creationId xmlns:p14="http://schemas.microsoft.com/office/powerpoint/2010/main" val="161382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Variables global to the current shell script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be created outside the bash profile, but are permanent when put there. Use </a:t>
            </a:r>
            <a:r>
              <a:rPr lang="en-US" i="1" dirty="0" smtClean="0"/>
              <a:t>export</a:t>
            </a:r>
            <a:r>
              <a:rPr lang="en-US" dirty="0" smtClean="0"/>
              <a:t> when adding one to the bash profile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export SURP_DIRECTORY=“~/Desktop/SURP/”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be accessed in python via </a:t>
            </a:r>
            <a:r>
              <a:rPr lang="en-US" dirty="0" err="1" smtClean="0"/>
              <a:t>os.environ</a:t>
            </a:r>
            <a:r>
              <a:rPr lang="en-US" dirty="0" smtClean="0"/>
              <a:t> (a dictionary) </a:t>
            </a:r>
          </a:p>
        </p:txBody>
      </p:sp>
    </p:spTree>
    <p:extLst>
      <p:ext uri="{BB962C8B-B14F-4D97-AF65-F5344CB8AC3E}">
        <p14:creationId xmlns:p14="http://schemas.microsoft.com/office/powerpoint/2010/main" val="61377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and PYTHONPATH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49" y="2159453"/>
            <a:ext cx="11834676" cy="452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PATH: directories where your computer looks for executables and (more importantly) python code separated by colons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PYTHONPATH: additional directories where your computer looks for python code, also separated by colons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export PYTHONPATH=“~/path/to/my/python/code”:$PYTHONPATH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 million brownie points to whoever knows why PYTHONPATH appears on the right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36935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command-line interpreter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Executes single commands entered by the user one after another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Think of this as a different interface on a Finder window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60" y="2137083"/>
            <a:ext cx="6439261" cy="43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097697" cy="4159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different types of Terminals - the most common one is </a:t>
            </a:r>
            <a:r>
              <a:rPr lang="en-US" i="1" dirty="0" smtClean="0"/>
              <a:t>bash</a:t>
            </a:r>
            <a:r>
              <a:rPr lang="en-US" dirty="0" smtClean="0"/>
              <a:t>, ran in Linux and Mac OS environments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Windows command-line is NOT a bash environment </a:t>
            </a:r>
            <a:r>
              <a:rPr lang="mr-IN" dirty="0" smtClean="0"/>
              <a:t>–</a:t>
            </a:r>
            <a:r>
              <a:rPr lang="en-US" dirty="0" smtClean="0"/>
              <a:t> to access a bash environment in Windows, you need the Windows Terminal application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www.microsoft.com/en-us/p/windows-terminal-preview/9n0dx20hk701?activetab=pivot:overviewtab</a:t>
            </a:r>
            <a:endParaRPr lang="en-US" dirty="0" smtClean="0"/>
          </a:p>
          <a:p>
            <a:pPr lvl="1"/>
            <a:r>
              <a:rPr lang="en-US" dirty="0" smtClean="0"/>
              <a:t>Note: This requires Windows 10 version 18362.0 or later </a:t>
            </a:r>
          </a:p>
          <a:p>
            <a:pPr lvl="1"/>
            <a:r>
              <a:rPr lang="en-US" dirty="0" smtClean="0"/>
              <a:t>Another option is use a virtual environment, though these are more data-intensive as they’re </a:t>
            </a:r>
            <a:r>
              <a:rPr lang="en-US" smtClean="0"/>
              <a:t>often running another 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p</a:t>
            </a:r>
            <a:r>
              <a:rPr lang="en-US" i="1" dirty="0" err="1" smtClean="0"/>
              <a:t>wd</a:t>
            </a:r>
            <a:r>
              <a:rPr lang="en-US" dirty="0" smtClean="0"/>
              <a:t>: Print Working Directory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Prints the name of the directory you’re currently 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 smtClean="0"/>
              <a:t>	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5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</a:t>
            </a:r>
            <a:r>
              <a:rPr lang="en-US" i="1" dirty="0" smtClean="0"/>
              <a:t>d</a:t>
            </a:r>
            <a:r>
              <a:rPr lang="en-US" dirty="0" smtClean="0"/>
              <a:t>: Change Directory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4134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the directory you’re currently in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/Users/</a:t>
            </a:r>
            <a:r>
              <a:rPr lang="en-US" dirty="0" err="1" smtClean="0"/>
              <a:t>BrutusBuckeye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$ cd Desktop/SURP/</a:t>
            </a:r>
            <a:r>
              <a:rPr lang="en-US" dirty="0" err="1" smtClean="0"/>
              <a:t>bootcamp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cd .. (/Users/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cd ~ (/Users/</a:t>
            </a:r>
            <a:r>
              <a:rPr lang="en-US" dirty="0" err="1" smtClean="0"/>
              <a:t>BrutusBuckeye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8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i="1" dirty="0" smtClean="0"/>
              <a:t>s</a:t>
            </a:r>
            <a:r>
              <a:rPr lang="en-US" dirty="0" smtClean="0"/>
              <a:t>: List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6864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 all files in a given directory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exercises notes slides </a:t>
            </a:r>
            <a:r>
              <a:rPr lang="en-US" dirty="0" err="1" smtClean="0"/>
              <a:t>somecode.py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cd ..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/>
              <a:t>bootcamp</a:t>
            </a:r>
            <a:r>
              <a:rPr lang="en-US" dirty="0" smtClean="0"/>
              <a:t> plots papers </a:t>
            </a:r>
            <a:r>
              <a:rPr lang="en-US" dirty="0" err="1" smtClean="0"/>
              <a:t>notebook.ipynb</a:t>
            </a:r>
            <a:r>
              <a:rPr lang="en-US" dirty="0" smtClean="0"/>
              <a:t> </a:t>
            </a:r>
            <a:r>
              <a:rPr lang="en-US" dirty="0" err="1" smtClean="0"/>
              <a:t>textfilecode.py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v</a:t>
            </a:r>
            <a:r>
              <a:rPr lang="en-US" dirty="0" smtClean="0"/>
              <a:t>: Move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2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Move (i.e. rename) a file or directory </a:t>
            </a:r>
          </a:p>
          <a:p>
            <a:pPr marL="0" indent="0">
              <a:buNone/>
            </a:pPr>
            <a:r>
              <a:rPr lang="en-US" dirty="0" smtClean="0"/>
              <a:t>Usage: </a:t>
            </a:r>
            <a:r>
              <a:rPr lang="en-US" i="1" dirty="0" smtClean="0"/>
              <a:t>mv [old file name] [new file name]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mv </a:t>
            </a:r>
            <a:r>
              <a:rPr lang="en-US" dirty="0" err="1" smtClean="0"/>
              <a:t>oldname.py</a:t>
            </a:r>
            <a:r>
              <a:rPr lang="en-US" dirty="0" smtClean="0"/>
              <a:t> </a:t>
            </a:r>
            <a:r>
              <a:rPr lang="en-US" dirty="0" err="1" smtClean="0"/>
              <a:t>newname.py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exercises </a:t>
            </a:r>
            <a:r>
              <a:rPr lang="en-US" dirty="0" err="1" smtClean="0"/>
              <a:t>newname.py</a:t>
            </a:r>
            <a:r>
              <a:rPr lang="en-US" dirty="0" smtClean="0"/>
              <a:t> notes slides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9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m</a:t>
            </a:r>
            <a:r>
              <a:rPr lang="en-US" i="1" dirty="0" err="1" smtClean="0"/>
              <a:t>kdir</a:t>
            </a:r>
            <a:r>
              <a:rPr lang="en-US" dirty="0" smtClean="0"/>
              <a:t>: Make Directory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a new directory (same as clicking “New Folder” in a Finder window)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Usage: </a:t>
            </a:r>
            <a:r>
              <a:rPr lang="en-US" i="1" dirty="0" err="1" smtClean="0"/>
              <a:t>mkdir</a:t>
            </a:r>
            <a:r>
              <a:rPr lang="en-US" i="1" dirty="0" smtClean="0"/>
              <a:t> [directory name]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example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example exercises notes slides </a:t>
            </a:r>
            <a:r>
              <a:rPr lang="en-US" dirty="0" err="1" smtClean="0"/>
              <a:t>somecode.py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0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r</a:t>
            </a:r>
            <a:r>
              <a:rPr lang="en-US" i="1" dirty="0" err="1" smtClean="0"/>
              <a:t>m</a:t>
            </a:r>
            <a:r>
              <a:rPr lang="en-US" dirty="0" smtClean="0"/>
              <a:t>: Remove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74616" cy="394109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Remove a file from system memory (careful </a:t>
            </a:r>
            <a:r>
              <a:rPr lang="mr-IN" dirty="0" smtClean="0"/>
              <a:t>–</a:t>
            </a:r>
            <a:r>
              <a:rPr lang="en-US" dirty="0" smtClean="0"/>
              <a:t> this doesn’t move a file to trash)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Usage: </a:t>
            </a:r>
            <a:r>
              <a:rPr lang="en-US" i="1" dirty="0" err="1" smtClean="0"/>
              <a:t>rm</a:t>
            </a:r>
            <a:r>
              <a:rPr lang="en-US" i="1" dirty="0" smtClean="0"/>
              <a:t> [filename]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goodcode1.py goodcode2.py </a:t>
            </a:r>
            <a:r>
              <a:rPr lang="en-US" dirty="0" err="1" smtClean="0"/>
              <a:t>badcode.py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badcode.py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goodcode1.py goodcode2.py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408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88</TotalTime>
  <Words>446</Words>
  <Application>Microsoft Macintosh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Times New Roman</vt:lpstr>
      <vt:lpstr>Trebuchet MS</vt:lpstr>
      <vt:lpstr>Arial</vt:lpstr>
      <vt:lpstr>Berlin</vt:lpstr>
      <vt:lpstr>The Terminal</vt:lpstr>
      <vt:lpstr>What is a Terminal? </vt:lpstr>
      <vt:lpstr>Disclaimer </vt:lpstr>
      <vt:lpstr>pwd: Print Working Directory </vt:lpstr>
      <vt:lpstr>cd: Change Directory </vt:lpstr>
      <vt:lpstr>ls: List</vt:lpstr>
      <vt:lpstr>mv: Move </vt:lpstr>
      <vt:lpstr>mkdir: Make Directory </vt:lpstr>
      <vt:lpstr>rm: Remove </vt:lpstr>
      <vt:lpstr>man: Manual </vt:lpstr>
      <vt:lpstr>The Bash Profile </vt:lpstr>
      <vt:lpstr>Aliases </vt:lpstr>
      <vt:lpstr>Environment Variables </vt:lpstr>
      <vt:lpstr>PATH and PYTHONPATH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127</cp:revision>
  <dcterms:created xsi:type="dcterms:W3CDTF">2020-02-27T18:08:37Z</dcterms:created>
  <dcterms:modified xsi:type="dcterms:W3CDTF">2020-05-05T21:56:16Z</dcterms:modified>
</cp:coreProperties>
</file>