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start with paper or a </a:t>
            </a:r>
            <a:r>
              <a:rPr lang="en-US" baseline="0" smtClean="0"/>
              <a:t>white board and diagram a solution to a problem, then implement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mtClean="0"/>
              <a:t>Software </a:t>
            </a:r>
            <a:r>
              <a:rPr lang="en-US" smtClean="0"/>
              <a:t>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</a:t>
            </a:r>
            <a:r>
              <a:rPr lang="en-US" dirty="0" smtClean="0"/>
              <a:t>efficient use of resources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Extensions of existing features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one of my own python packages is ~60k lines of code. If </a:t>
            </a:r>
            <a:r>
              <a:rPr lang="en-US" dirty="0" err="1" smtClean="0"/>
              <a:t>NumPy</a:t>
            </a:r>
            <a:r>
              <a:rPr lang="en-US" dirty="0" smtClean="0"/>
              <a:t> releases a new version that isn’t back-compatible with previous versions, I’d have to go through the </a:t>
            </a:r>
            <a:r>
              <a:rPr lang="en-US" i="1" dirty="0" smtClean="0"/>
              <a:t>whole thing </a:t>
            </a:r>
            <a:r>
              <a:rPr lang="en-US" dirty="0" smtClean="0"/>
              <a:t>to ensure that it works with all versions of </a:t>
            </a:r>
            <a:r>
              <a:rPr lang="en-US" dirty="0" err="1" smtClean="0"/>
              <a:t>NumPy</a:t>
            </a:r>
            <a:r>
              <a:rPr lang="en-US" dirty="0" smtClean="0"/>
              <a:t> that I support. </a:t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Number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Code is read much more often than it is written.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Assume this applies to all of the code you will ever write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Emphasize </a:t>
            </a:r>
            <a:r>
              <a:rPr lang="en-US" i="1" dirty="0" smtClean="0"/>
              <a:t>readability</a:t>
            </a:r>
            <a:r>
              <a:rPr lang="en-US" dirty="0" smtClean="0"/>
              <a:t> above all else.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line: </a:t>
            </a:r>
            <a:r>
              <a:rPr lang="en-US" i="1" dirty="0" smtClean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view commonly held by research scientists that code is simply a means to an end can only cause problems if you decide to build anything of substantial size; this line is usually crossed much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</TotalTime>
  <Words>690</Words>
  <Application>Microsoft Macintosh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Mangal</vt:lpstr>
      <vt:lpstr>Times New Roman</vt:lpstr>
      <vt:lpstr>Trebuchet MS</vt:lpstr>
      <vt:lpstr>Arial</vt:lpstr>
      <vt:lpstr>Berlin</vt:lpstr>
      <vt:lpstr>Basic Software Engineering </vt:lpstr>
      <vt:lpstr>Software Engineering </vt:lpstr>
      <vt:lpstr>DRY: Don’t Repeat Yourself </vt:lpstr>
      <vt:lpstr>No Ifs, Ands, or Buts </vt:lpstr>
      <vt:lpstr>Testing</vt:lpstr>
      <vt:lpstr>Minimization of Dependencies </vt:lpstr>
      <vt:lpstr>Think Before You Write </vt:lpstr>
      <vt:lpstr>Rule Number One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65</cp:revision>
  <dcterms:created xsi:type="dcterms:W3CDTF">2020-02-27T18:08:37Z</dcterms:created>
  <dcterms:modified xsi:type="dcterms:W3CDTF">2020-05-18T16:34:35Z</dcterms:modified>
</cp:coreProperties>
</file>