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have, like their name, height, age, gender, etc.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classes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1413</TotalTime>
  <Words>1117</Words>
  <Application>Microsoft Macintosh PowerPoint</Application>
  <PresentationFormat>Widescreen</PresentationFormat>
  <Paragraphs>168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Times New Roman</vt:lpstr>
      <vt:lpstr>Trebuchet MS</vt:lpstr>
      <vt:lpstr>Arial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182</cp:revision>
  <dcterms:created xsi:type="dcterms:W3CDTF">2020-02-27T18:08:37Z</dcterms:created>
  <dcterms:modified xsi:type="dcterms:W3CDTF">2020-05-15T15:34:35Z</dcterms:modified>
</cp:coreProperties>
</file>