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4" r:id="rId6"/>
    <p:sldId id="261" r:id="rId7"/>
    <p:sldId id="260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4"/>
  </p:normalViewPr>
  <p:slideViewPr>
    <p:cSldViewPr snapToGrid="0" snapToObjects="1">
      <p:cViewPr varScale="1">
        <p:scale>
          <a:sx n="94" d="100"/>
          <a:sy n="94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EF676-DA74-5E46-A6CE-5ED3069388CC}" type="datetimeFigureOut">
              <a:rPr lang="en-US" smtClean="0"/>
              <a:t>5/22/20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F28C1-3B45-464E-B5E4-80D7800AB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25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here that engineering code</a:t>
            </a:r>
            <a:r>
              <a:rPr lang="en-US" baseline="0" dirty="0" smtClean="0"/>
              <a:t> and organizing code are more or less the same thing. Substantially large will generally apply to research project code bases as well, not just production-level code.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F28C1-3B45-464E-B5E4-80D7800AB4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62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Specifically address the “oh just copy and paste</a:t>
            </a:r>
            <a:r>
              <a:rPr lang="en-US" baseline="0" dirty="0" smtClean="0"/>
              <a:t> it!” that seemingly every astronomer says about writing code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F28C1-3B45-464E-B5E4-80D7800AB4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00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applies</a:t>
            </a:r>
            <a:r>
              <a:rPr lang="en-US" baseline="0" dirty="0" smtClean="0"/>
              <a:t> much more to people releasing code publicly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F28C1-3B45-464E-B5E4-80D7800AB46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35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Professional</a:t>
            </a:r>
            <a:r>
              <a:rPr lang="en-US" baseline="0" dirty="0" smtClean="0"/>
              <a:t> software engineers don’t start in the text editor/IDE </a:t>
            </a:r>
            <a:r>
              <a:rPr lang="mr-IN" baseline="0" dirty="0" smtClean="0"/>
              <a:t>–</a:t>
            </a:r>
            <a:r>
              <a:rPr lang="en-US" baseline="0" dirty="0" smtClean="0"/>
              <a:t> they start with paper or a </a:t>
            </a:r>
            <a:r>
              <a:rPr lang="en-US" baseline="0" smtClean="0"/>
              <a:t>white board and diagram a solution to a problem, then implement it.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F28C1-3B45-464E-B5E4-80D7800AB46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4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don’t know about their</a:t>
            </a:r>
            <a:r>
              <a:rPr lang="en-US" baseline="0" dirty="0" smtClean="0"/>
              <a:t> software engineering experience, you should always take code advice from </a:t>
            </a:r>
            <a:r>
              <a:rPr lang="en-US" baseline="0" smtClean="0"/>
              <a:t>a research scientist with a grain of salt.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F28C1-3B45-464E-B5E4-80D7800AB46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73806-0BCD-1F42-BAA8-2011034B3C6A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51673806-0BCD-1F42-BAA8-2011034B3C6A}" type="datetimeFigureOut">
              <a:rPr lang="en-US" smtClean="0"/>
              <a:pPr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6E91FEF2-9535-6649-9966-C0D43DCC74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Software Engineering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SURP 2020 Python Bootcamp</a:t>
            </a:r>
          </a:p>
          <a:p>
            <a:r>
              <a:rPr lang="en-US" dirty="0"/>
              <a:t>Ohio State Astronomy </a:t>
            </a:r>
          </a:p>
          <a:p>
            <a:r>
              <a:rPr lang="en-US" dirty="0"/>
              <a:t>Slides by: James W. </a:t>
            </a:r>
            <a:r>
              <a:rPr lang="en-US" dirty="0" smtClean="0"/>
              <a:t>Johnson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27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/>
              <a:t>Thank you!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037745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14052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application of the principles of engineering to software development.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All of the usual principles apply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Making efficient use of resources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Extensions of existing features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Testing of individual components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Maintenance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Why care if you’re an astronomer? If you build anything substantially large, these principles can save you not just headaches but migraines. </a:t>
            </a:r>
          </a:p>
        </p:txBody>
      </p:sp>
    </p:spTree>
    <p:extLst>
      <p:ext uri="{BB962C8B-B14F-4D97-AF65-F5344CB8AC3E}">
        <p14:creationId xmlns:p14="http://schemas.microsoft.com/office/powerpoint/2010/main" val="699905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DRY: Don’t Repeat Yourself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0487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should </a:t>
            </a:r>
            <a:r>
              <a:rPr lang="en-US" i="1" dirty="0" smtClean="0"/>
              <a:t>never</a:t>
            </a:r>
            <a:r>
              <a:rPr lang="en-US" dirty="0" smtClean="0"/>
              <a:t> write the same code twice within the same application.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/>
              <a:t>Always</a:t>
            </a:r>
            <a:r>
              <a:rPr lang="en-US" dirty="0" smtClean="0"/>
              <a:t> assume that every software component you write (no matter how well it performs) is wrong or bugged in some subtle, nuanced way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When you find a bug, you want to be able to fix it </a:t>
            </a:r>
            <a:r>
              <a:rPr lang="en-US" i="1" dirty="0" smtClean="0"/>
              <a:t>once</a:t>
            </a:r>
            <a:r>
              <a:rPr lang="en-US" dirty="0" smtClean="0"/>
              <a:t> and have that change propagate through the </a:t>
            </a:r>
            <a:r>
              <a:rPr lang="en-US" i="1" dirty="0" smtClean="0"/>
              <a:t>entire code base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Caveat: Some choose to break this rule for software written in a </a:t>
            </a:r>
            <a:r>
              <a:rPr lang="en-US" i="1" dirty="0" smtClean="0"/>
              <a:t>modular</a:t>
            </a:r>
            <a:r>
              <a:rPr lang="en-US" dirty="0" smtClean="0"/>
              <a:t> manner </a:t>
            </a:r>
            <a:r>
              <a:rPr lang="mr-IN" dirty="0" smtClean="0"/>
              <a:t>–</a:t>
            </a:r>
            <a:r>
              <a:rPr lang="en-US" dirty="0" smtClean="0"/>
              <a:t> that is, if each component of your software is implemented independently of the other components.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395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Ifs, Ands, or Buts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When describing the function fulfilled by a method, object, file, etc. you should be able to state it in a simple, declarative manner with no ifs, ands, or buts.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you can’t state it without an if, and, or but, then you need to split up that function/object/file/whatever it is into more than one component.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is a mnemonic for “everything component should do exactly one thing.” </a:t>
            </a:r>
          </a:p>
        </p:txBody>
      </p:sp>
    </p:spTree>
    <p:extLst>
      <p:ext uri="{BB962C8B-B14F-4D97-AF65-F5344CB8AC3E}">
        <p14:creationId xmlns:p14="http://schemas.microsoft.com/office/powerpoint/2010/main" val="1974427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Cataloging of previous copies of a software’s source code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Popular tools: GitHub, </a:t>
            </a:r>
            <a:r>
              <a:rPr lang="en-US" dirty="0" err="1" smtClean="0"/>
              <a:t>Bitbucket</a:t>
            </a:r>
            <a:r>
              <a:rPr lang="en-US" dirty="0" smtClean="0"/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Command line: </a:t>
            </a:r>
            <a:r>
              <a:rPr lang="en-US" i="1" dirty="0" err="1" smtClean="0"/>
              <a:t>git</a:t>
            </a:r>
            <a:r>
              <a:rPr lang="en-US" dirty="0" smtClean="0"/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You don’t need to use </a:t>
            </a:r>
            <a:r>
              <a:rPr lang="en-US" dirty="0" smtClean="0"/>
              <a:t>GitHub/</a:t>
            </a:r>
            <a:r>
              <a:rPr lang="en-US" dirty="0" err="1" smtClean="0"/>
              <a:t>Bitbucket</a:t>
            </a:r>
            <a:r>
              <a:rPr lang="en-US" dirty="0" smtClean="0"/>
              <a:t> </a:t>
            </a:r>
            <a:r>
              <a:rPr lang="en-US" dirty="0" smtClean="0"/>
              <a:t>for version control </a:t>
            </a:r>
            <a:r>
              <a:rPr lang="mr-IN" dirty="0" smtClean="0"/>
              <a:t>–</a:t>
            </a:r>
            <a:r>
              <a:rPr lang="en-US" dirty="0" smtClean="0"/>
              <a:t> you can also store your code, plots, etc. there to manage copies between multiple systems. </a:t>
            </a:r>
          </a:p>
        </p:txBody>
      </p:sp>
    </p:spTree>
    <p:extLst>
      <p:ext uri="{BB962C8B-B14F-4D97-AF65-F5344CB8AC3E}">
        <p14:creationId xmlns:p14="http://schemas.microsoft.com/office/powerpoint/2010/main" val="1336916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Minimization of Dependencies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265183" cy="4295939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the code base for your software uses another, external software (e.g. </a:t>
            </a:r>
            <a:r>
              <a:rPr lang="en-US" dirty="0" err="1" smtClean="0"/>
              <a:t>NumPy</a:t>
            </a:r>
            <a:r>
              <a:rPr lang="en-US" dirty="0" smtClean="0"/>
              <a:t>), that is called a </a:t>
            </a:r>
            <a:r>
              <a:rPr lang="en-US" i="1" dirty="0" smtClean="0"/>
              <a:t>dependency</a:t>
            </a:r>
            <a:r>
              <a:rPr lang="en-US" dirty="0" smtClean="0"/>
              <a:t> (your code </a:t>
            </a:r>
            <a:r>
              <a:rPr lang="en-US" i="1" dirty="0" smtClean="0"/>
              <a:t>depends on </a:t>
            </a:r>
            <a:r>
              <a:rPr lang="en-US" dirty="0" err="1" smtClean="0"/>
              <a:t>NumPy</a:t>
            </a:r>
            <a:r>
              <a:rPr lang="en-US" dirty="0" smtClean="0"/>
              <a:t>).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It’s quite common to have ~few dependencies, but too many is </a:t>
            </a:r>
            <a:r>
              <a:rPr lang="en-US" i="1" dirty="0" smtClean="0"/>
              <a:t>problematic</a:t>
            </a:r>
            <a:r>
              <a:rPr lang="en-US" dirty="0" smtClean="0"/>
              <a:t>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 of now my own python </a:t>
            </a:r>
            <a:r>
              <a:rPr lang="en-US" dirty="0" smtClean="0"/>
              <a:t>package </a:t>
            </a:r>
            <a:r>
              <a:rPr lang="en-US" dirty="0" smtClean="0"/>
              <a:t>is ~60k lines of code. If one of its dependencies releases a new version with changes that affect my code, I have to go look at every file to ensure this doesn’t break anything.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Advice: Don’t be afraid to write the small but challenging stuff yourself.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163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59461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Well-written software implements </a:t>
            </a:r>
            <a:r>
              <a:rPr lang="en-US" i="1" dirty="0" smtClean="0"/>
              <a:t>unit tests</a:t>
            </a:r>
            <a:r>
              <a:rPr lang="en-US" dirty="0" smtClean="0"/>
              <a:t> 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 means of assigning </a:t>
            </a:r>
            <a:r>
              <a:rPr lang="en-US" i="1" dirty="0" smtClean="0"/>
              <a:t>Success/Failure/Skipped</a:t>
            </a:r>
            <a:r>
              <a:rPr lang="en-US" dirty="0" smtClean="0"/>
              <a:t> messages to the smallest possible components of a code base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When you make a future change to your code base, this gives you an automated means of finding out if your change broke anything you weren’t expecting to break.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This is as simple as </a:t>
            </a:r>
            <a:r>
              <a:rPr lang="en-US" i="1" dirty="0" smtClean="0"/>
              <a:t>actually saving</a:t>
            </a:r>
            <a:r>
              <a:rPr lang="en-US" dirty="0" smtClean="0"/>
              <a:t> the code you write to test a new component of your software, and the same for when you resolve an issue. </a:t>
            </a:r>
          </a:p>
        </p:txBody>
      </p:sp>
    </p:spTree>
    <p:extLst>
      <p:ext uri="{BB962C8B-B14F-4D97-AF65-F5344CB8AC3E}">
        <p14:creationId xmlns:p14="http://schemas.microsoft.com/office/powerpoint/2010/main" val="1484475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Think</a:t>
            </a:r>
            <a:r>
              <a:rPr lang="en-US" dirty="0" smtClean="0"/>
              <a:t> Before You </a:t>
            </a:r>
            <a:r>
              <a:rPr lang="en-US" i="1" dirty="0" smtClean="0"/>
              <a:t>Write</a:t>
            </a:r>
            <a:r>
              <a:rPr lang="en-US" dirty="0" smtClean="0"/>
              <a:t> 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0487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Many scientists just start writing functions when posed with a problem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This has its place and its usefulness within research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If you’re going to be spending even as much as five minutes writing a given file, stop and ask yourself: </a:t>
            </a:r>
            <a:r>
              <a:rPr lang="en-US" i="1" dirty="0"/>
              <a:t>W</a:t>
            </a:r>
            <a:r>
              <a:rPr lang="en-US" i="1" dirty="0" smtClean="0"/>
              <a:t>hat objects might be useful? What functions might be useful? 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There are many ways to write the same program, so don’t always settle for the first idea that comes into your head. </a:t>
            </a:r>
            <a:r>
              <a:rPr lang="en-US" i="1" dirty="0" smtClean="0"/>
              <a:t>You can usually improve upon the first thing that comes to mind</a:t>
            </a:r>
            <a:r>
              <a:rPr lang="en-US" dirty="0" smtClean="0"/>
              <a:t>. 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932260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Number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814807" cy="4077575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/>
              <a:t>Code is read much more often than it is written. 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Advice: Assume this applies to all of the code you will ever write 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Emphasize </a:t>
            </a:r>
            <a:r>
              <a:rPr lang="en-US" i="1" dirty="0" smtClean="0"/>
              <a:t>readability</a:t>
            </a:r>
            <a:r>
              <a:rPr lang="en-US" dirty="0" smtClean="0"/>
              <a:t> above all else.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Bottom line: </a:t>
            </a:r>
            <a:r>
              <a:rPr lang="en-US" i="1" dirty="0" smtClean="0"/>
              <a:t>Well-written software is clear and does not cut corners.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The view commonly held by research scientists that code is simply a means to an end can only cause problems if you decide to build anything of substantial size; this line is usually crossed long before a public software release. The solution to this is knowing how to engineer your code. </a:t>
            </a:r>
          </a:p>
        </p:txBody>
      </p:sp>
    </p:spTree>
    <p:extLst>
      <p:ext uri="{BB962C8B-B14F-4D97-AF65-F5344CB8AC3E}">
        <p14:creationId xmlns:p14="http://schemas.microsoft.com/office/powerpoint/2010/main" val="202750724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116</TotalTime>
  <Words>825</Words>
  <Application>Microsoft Macintosh PowerPoint</Application>
  <PresentationFormat>Widescreen</PresentationFormat>
  <Paragraphs>82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Mangal</vt:lpstr>
      <vt:lpstr>Times New Roman</vt:lpstr>
      <vt:lpstr>Trebuchet MS</vt:lpstr>
      <vt:lpstr>Arial</vt:lpstr>
      <vt:lpstr>Berlin</vt:lpstr>
      <vt:lpstr>Basic Software Engineering </vt:lpstr>
      <vt:lpstr>Software Engineering </vt:lpstr>
      <vt:lpstr>DRY: Don’t Repeat Yourself </vt:lpstr>
      <vt:lpstr>No Ifs, Ands, or Buts </vt:lpstr>
      <vt:lpstr>Version Control</vt:lpstr>
      <vt:lpstr>Minimization of Dependencies </vt:lpstr>
      <vt:lpstr>Testing</vt:lpstr>
      <vt:lpstr>Think Before You Write </vt:lpstr>
      <vt:lpstr>Rule Number One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James William</dc:creator>
  <cp:lastModifiedBy>Johnson, James William</cp:lastModifiedBy>
  <cp:revision>75</cp:revision>
  <dcterms:created xsi:type="dcterms:W3CDTF">2020-02-27T18:08:37Z</dcterms:created>
  <dcterms:modified xsi:type="dcterms:W3CDTF">2020-05-22T16:07:06Z</dcterms:modified>
</cp:coreProperties>
</file>