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3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60" r:id="rId11"/>
    <p:sldId id="261" r:id="rId12"/>
    <p:sldId id="263" r:id="rId13"/>
    <p:sldId id="272" r:id="rId14"/>
    <p:sldId id="276" r:id="rId15"/>
    <p:sldId id="264" r:id="rId16"/>
    <p:sldId id="265" r:id="rId17"/>
    <p:sldId id="267" r:id="rId18"/>
    <p:sldId id="266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1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</a:t>
            </a:r>
            <a:r>
              <a:rPr lang="en-US" smtClean="0"/>
              <a:t>two indices with a colon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and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Print Function between Python 2 and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556</TotalTime>
  <Words>935</Words>
  <Application>Microsoft Macintosh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Note: Print Function between Python 2 and 3 </vt:lpstr>
      <vt:lpstr>Type Casting </vt:lpstr>
      <vt:lpstr>Import Statements </vt:lpstr>
      <vt:lpstr>List</vt:lpstr>
      <vt:lpstr>Tuple</vt:lpstr>
      <vt:lpstr>Dictionary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182</cp:revision>
  <dcterms:created xsi:type="dcterms:W3CDTF">2020-02-27T18:08:37Z</dcterms:created>
  <dcterms:modified xsi:type="dcterms:W3CDTF">2020-05-07T20:24:37Z</dcterms:modified>
</cp:coreProperties>
</file>