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2/28/20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 smtClean="0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SURP 2020 Python Bootcamp</a:t>
            </a:r>
          </a:p>
          <a:p>
            <a:r>
              <a:rPr lang="en-US" dirty="0" smtClean="0"/>
              <a:t>Ohio State Astronomy </a:t>
            </a:r>
          </a:p>
          <a:p>
            <a:r>
              <a:rPr lang="en-US" dirty="0" smtClean="0"/>
              <a:t>Slides by: James W.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/>
          <a:lstStyle/>
          <a:p>
            <a:r>
              <a:rPr lang="en-US" dirty="0" smtClean="0"/>
              <a:t>A coding language! </a:t>
            </a:r>
          </a:p>
          <a:p>
            <a:pPr lvl="1"/>
            <a:r>
              <a:rPr lang="en-US" dirty="0" smtClean="0"/>
              <a:t>For astronomers: a tool, a means to an end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Now the language of choice for data science </a:t>
            </a:r>
          </a:p>
          <a:p>
            <a:pPr lvl="1"/>
            <a:r>
              <a:rPr lang="en-US" dirty="0" smtClean="0"/>
              <a:t>Skills here translate to other fields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the Context of Coding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Python: an </a:t>
            </a:r>
            <a:r>
              <a:rPr lang="en-US" i="1" dirty="0" smtClean="0"/>
              <a:t>interpreted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Programs are “translated” to machine language </a:t>
            </a:r>
            <a:r>
              <a:rPr lang="en-US" i="1" dirty="0" smtClean="0"/>
              <a:t>as they run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Easy! </a:t>
            </a:r>
          </a:p>
          <a:p>
            <a:endParaRPr lang="en-US" dirty="0"/>
          </a:p>
          <a:p>
            <a:r>
              <a:rPr lang="en-US" dirty="0" smtClean="0"/>
              <a:t>Slow!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C/C++: a </a:t>
            </a:r>
            <a:r>
              <a:rPr lang="en-US" i="1" dirty="0" smtClean="0"/>
              <a:t>compiled</a:t>
            </a:r>
            <a:r>
              <a:rPr lang="en-US" dirty="0" smtClean="0"/>
              <a:t>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Programs are “translated” to machine language, and </a:t>
            </a:r>
            <a:r>
              <a:rPr lang="en-US" i="1" dirty="0" smtClean="0"/>
              <a:t>then</a:t>
            </a:r>
            <a:r>
              <a:rPr lang="en-US" dirty="0" smtClean="0"/>
              <a:t> ran</a:t>
            </a:r>
          </a:p>
          <a:p>
            <a:endParaRPr lang="en-US" dirty="0"/>
          </a:p>
          <a:p>
            <a:r>
              <a:rPr lang="en-US" dirty="0" smtClean="0"/>
              <a:t>Hard! </a:t>
            </a:r>
          </a:p>
          <a:p>
            <a:endParaRPr lang="en-US" dirty="0"/>
          </a:p>
          <a:p>
            <a:r>
              <a:rPr lang="en-US" dirty="0" smtClean="0"/>
              <a:t>Fast!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which reads and runs code written in python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Written in C: a compiled language </a:t>
            </a:r>
          </a:p>
          <a:p>
            <a:pPr lvl="1"/>
            <a:r>
              <a:rPr lang="en-US" dirty="0" smtClean="0"/>
              <a:t>A program which is already in machine language is reading what you write and is deciding what to do based on that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you take on data intensive project(s) and need faster code: this makes getting python and C code to talk to each other </a:t>
            </a:r>
            <a:r>
              <a:rPr lang="en-US" i="1" dirty="0" smtClean="0"/>
              <a:t>easy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Model: Everything is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r>
              <a:rPr lang="en-US" dirty="0" smtClean="0"/>
              <a:t>No – </a:t>
            </a:r>
            <a:r>
              <a:rPr lang="en-US" b="1" i="1" dirty="0" smtClean="0"/>
              <a:t>really</a:t>
            </a:r>
            <a:r>
              <a:rPr lang="en-US" dirty="0" smtClean="0"/>
              <a:t> – everything</a:t>
            </a:r>
          </a:p>
          <a:p>
            <a:pPr lvl="1"/>
            <a:r>
              <a:rPr lang="en-US" dirty="0" smtClean="0"/>
              <a:t>This is part of what makes python a slower language </a:t>
            </a:r>
          </a:p>
          <a:p>
            <a:endParaRPr lang="en-US" dirty="0"/>
          </a:p>
          <a:p>
            <a:r>
              <a:rPr lang="en-US" dirty="0" smtClean="0"/>
              <a:t>Objects in programming – anything with attributes and functionality </a:t>
            </a:r>
          </a:p>
          <a:p>
            <a:pPr lvl="1"/>
            <a:r>
              <a:rPr lang="en-US" dirty="0" smtClean="0"/>
              <a:t>Python interpreter implements the </a:t>
            </a:r>
            <a:r>
              <a:rPr lang="en-US" dirty="0" err="1" smtClean="0"/>
              <a:t>PyObject</a:t>
            </a:r>
            <a:r>
              <a:rPr lang="en-US" dirty="0"/>
              <a:t> </a:t>
            </a:r>
            <a:r>
              <a:rPr lang="en-US" dirty="0" smtClean="0"/>
              <a:t>under the hood </a:t>
            </a:r>
          </a:p>
          <a:p>
            <a:endParaRPr lang="en-US" dirty="0"/>
          </a:p>
          <a:p>
            <a:r>
              <a:rPr lang="en-US" dirty="0" smtClean="0"/>
              <a:t>This applies to everything in python </a:t>
            </a:r>
          </a:p>
          <a:p>
            <a:pPr lvl="1"/>
            <a:r>
              <a:rPr lang="en-US" dirty="0" smtClean="0"/>
              <a:t>Type attribute: string, integer, float, list, array, etc. </a:t>
            </a:r>
          </a:p>
          <a:p>
            <a:pPr lvl="1"/>
            <a:r>
              <a:rPr lang="en-US" dirty="0" smtClean="0"/>
              <a:t>Values: numerical types have the number itself attached to them </a:t>
            </a:r>
          </a:p>
          <a:p>
            <a:pPr lvl="1"/>
            <a:r>
              <a:rPr lang="en-US" dirty="0" smtClean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Typing vs. </a:t>
            </a:r>
            <a:r>
              <a:rPr lang="en-US" smtClean="0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dirty="0" smtClean="0"/>
              <a:t>Python: </a:t>
            </a:r>
            <a:r>
              <a:rPr lang="en-US" smtClean="0"/>
              <a:t>A weakly typed language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 x = 3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knows that x is an integer, and you </a:t>
            </a:r>
            <a:r>
              <a:rPr lang="en-US" b="1" i="1" dirty="0" smtClean="0"/>
              <a:t>will</a:t>
            </a:r>
            <a:r>
              <a:rPr lang="en-US" dirty="0" smtClean="0"/>
              <a:t> be able to change that</a:t>
            </a:r>
          </a:p>
          <a:p>
            <a:pPr lvl="1"/>
            <a:r>
              <a:rPr lang="en-US" dirty="0" smtClean="0"/>
              <a:t>x = 3.1 changes x’s type to float </a:t>
            </a:r>
          </a:p>
          <a:p>
            <a:pPr lvl="1"/>
            <a:r>
              <a:rPr lang="en-US" dirty="0" smtClean="0"/>
              <a:t>x = “example” changes it to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dirty="0" smtClean="0"/>
              <a:t>C/C++: A strongly typed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 = 3;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have to tell your program that x is an integer, and you will </a:t>
            </a:r>
            <a:r>
              <a:rPr lang="en-US" b="1" i="1" dirty="0" smtClean="0"/>
              <a:t>not</a:t>
            </a:r>
            <a:r>
              <a:rPr lang="en-US" dirty="0" smtClean="0"/>
              <a:t> be able to change that </a:t>
            </a:r>
          </a:p>
          <a:p>
            <a:pPr lvl="1"/>
            <a:r>
              <a:rPr lang="en-US" dirty="0" smtClean="0"/>
              <a:t>x = 3.1; produces an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55</TotalTime>
  <Words>338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Trebuchet MS</vt:lpstr>
      <vt:lpstr>Arial</vt:lpstr>
      <vt:lpstr>Berlin</vt:lpstr>
      <vt:lpstr>The Context of Python</vt:lpstr>
      <vt:lpstr>What is Python? </vt:lpstr>
      <vt:lpstr>Python in the Context of Coding Languages</vt:lpstr>
      <vt:lpstr>The Python Interpreter </vt:lpstr>
      <vt:lpstr>The Python Model: Everything is an Object </vt:lpstr>
      <vt:lpstr>Weak Typing vs. Strong Typing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92</cp:revision>
  <dcterms:created xsi:type="dcterms:W3CDTF">2020-02-27T18:08:37Z</dcterms:created>
  <dcterms:modified xsi:type="dcterms:W3CDTF">2020-02-28T17:05:01Z</dcterms:modified>
</cp:coreProperties>
</file>