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2/27/20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Prints something to the console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Syntax: print(</a:t>
            </a:r>
            <a:r>
              <a:rPr lang="en-US" i="1" dirty="0" smtClean="0"/>
              <a:t>something to print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Extremely useful in debugging your programs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8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new file in Sublime Text and call it </a:t>
            </a:r>
            <a:r>
              <a:rPr lang="en-US" dirty="0" err="1" smtClean="0"/>
              <a:t>hello_world.py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Put this in it: 			(and nothing else) </a:t>
            </a:r>
          </a:p>
          <a:p>
            <a:endParaRPr lang="en-US" dirty="0"/>
          </a:p>
          <a:p>
            <a:r>
              <a:rPr lang="en-US" dirty="0" smtClean="0"/>
              <a:t>Open up a terminal and change into the directory you put that file at </a:t>
            </a:r>
          </a:p>
          <a:p>
            <a:endParaRPr lang="en-US" dirty="0"/>
          </a:p>
          <a:p>
            <a:r>
              <a:rPr lang="en-US" dirty="0" smtClean="0"/>
              <a:t>Run the following command: python </a:t>
            </a:r>
            <a:r>
              <a:rPr lang="en-US" dirty="0" err="1" smtClean="0"/>
              <a:t>hello_world.py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68" y="3300284"/>
            <a:ext cx="2362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81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</TotalTime>
  <Words>55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Times New Roman</vt:lpstr>
      <vt:lpstr>Trebuchet MS</vt:lpstr>
      <vt:lpstr>Arial</vt:lpstr>
      <vt:lpstr>Berlin</vt:lpstr>
      <vt:lpstr>Your First Program</vt:lpstr>
      <vt:lpstr>The print Function</vt:lpstr>
      <vt:lpstr>Hello World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22</cp:revision>
  <dcterms:created xsi:type="dcterms:W3CDTF">2020-02-27T18:08:37Z</dcterms:created>
  <dcterms:modified xsi:type="dcterms:W3CDTF">2020-02-27T19:19:25Z</dcterms:modified>
</cp:coreProperties>
</file>