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loop when you want a block of code to repeat a certain number of times </a:t>
            </a:r>
          </a:p>
          <a:p>
            <a:pPr lvl="1"/>
            <a:r>
              <a:rPr lang="en-US" dirty="0" smtClean="0"/>
              <a:t>Iterating over a list </a:t>
            </a:r>
          </a:p>
          <a:p>
            <a:pPr lvl="1"/>
            <a:r>
              <a:rPr lang="en-US" dirty="0" smtClean="0"/>
              <a:t>Convergence in numerical integration </a:t>
            </a:r>
          </a:p>
          <a:p>
            <a:pPr lvl="1"/>
            <a:r>
              <a:rPr lang="en-US" dirty="0" smtClean="0"/>
              <a:t>Simulation </a:t>
            </a:r>
            <a:r>
              <a:rPr lang="en-US" dirty="0" err="1" smtClean="0"/>
              <a:t>timesteps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types: “for loops” and “while loops” </a:t>
            </a:r>
          </a:p>
        </p:txBody>
      </p:sp>
    </p:spTree>
    <p:extLst>
      <p:ext uri="{BB962C8B-B14F-4D97-AF65-F5344CB8AC3E}">
        <p14:creationId xmlns:p14="http://schemas.microsoft.com/office/powerpoint/2010/main" val="136177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loops: known number of repeats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Take place inside list comprehensions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Explicit for loop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Precede a block of </a:t>
            </a:r>
            <a:r>
              <a:rPr lang="en-US" smtClean="0"/>
              <a:t>indented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97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6968</TotalTime>
  <Words>81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 New Roman</vt:lpstr>
      <vt:lpstr>Trebuchet MS</vt:lpstr>
      <vt:lpstr>Arial</vt:lpstr>
      <vt:lpstr>Berlin</vt:lpstr>
      <vt:lpstr>Loops</vt:lpstr>
      <vt:lpstr>The general idea </vt:lpstr>
      <vt:lpstr>For loops: known number of repeats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14</cp:revision>
  <dcterms:created xsi:type="dcterms:W3CDTF">2020-02-27T18:08:37Z</dcterms:created>
  <dcterms:modified xsi:type="dcterms:W3CDTF">2020-03-19T15:11:34Z</dcterms:modified>
</cp:coreProperties>
</file>