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0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B8C5C-B98C-1E45-84DD-72261512C320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210B-93BC-4F46-8CF3-C9046163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2/27/20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distribution/" TargetMode="Externa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erm2.com/" TargetMode="Externa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to Get You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Need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584555" cy="4323419"/>
          </a:xfrm>
        </p:spPr>
        <p:txBody>
          <a:bodyPr>
            <a:normAutofit/>
          </a:bodyPr>
          <a:lstStyle/>
          <a:p>
            <a:r>
              <a:rPr lang="en-US" dirty="0" smtClean="0"/>
              <a:t>Python (duh) </a:t>
            </a:r>
          </a:p>
          <a:p>
            <a:r>
              <a:rPr lang="en-US" dirty="0" smtClean="0"/>
              <a:t>Anaconda </a:t>
            </a:r>
          </a:p>
          <a:p>
            <a:r>
              <a:rPr lang="en-US" dirty="0" smtClean="0"/>
              <a:t>A text editor </a:t>
            </a:r>
          </a:p>
          <a:p>
            <a:r>
              <a:rPr lang="en-US" dirty="0" smtClean="0"/>
              <a:t>A command line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will be starting with python written in text files and ran from a terminal, then moving to </a:t>
            </a:r>
            <a:r>
              <a:rPr lang="en-US" dirty="0" err="1" smtClean="0"/>
              <a:t>jupyter</a:t>
            </a:r>
            <a:r>
              <a:rPr lang="en-US" dirty="0" smtClean="0"/>
              <a:t> notebooks. It is easier to go from text/terminal to </a:t>
            </a:r>
            <a:r>
              <a:rPr lang="en-US" dirty="0" err="1" smtClean="0"/>
              <a:t>jupyter</a:t>
            </a:r>
            <a:r>
              <a:rPr lang="en-US" dirty="0" smtClean="0"/>
              <a:t> than </a:t>
            </a:r>
            <a:r>
              <a:rPr lang="en-US" dirty="0" err="1" smtClean="0"/>
              <a:t>jupyter</a:t>
            </a:r>
            <a:r>
              <a:rPr lang="en-US" dirty="0" smtClean="0"/>
              <a:t> to text/terminal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25" y="2902874"/>
            <a:ext cx="5430725" cy="33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</p:spPr>
        <p:txBody>
          <a:bodyPr/>
          <a:lstStyle/>
          <a:p>
            <a:r>
              <a:rPr lang="en-US" dirty="0" smtClean="0"/>
              <a:t>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5905829" cy="3829149"/>
          </a:xfrm>
        </p:spPr>
        <p:txBody>
          <a:bodyPr>
            <a:norm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https://www.anaconda.com/distribution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This will take care of Python, Anaconda, and </a:t>
            </a:r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</a:p>
          <a:p>
            <a:endParaRPr lang="en-US" dirty="0"/>
          </a:p>
          <a:p>
            <a:r>
              <a:rPr lang="en-US" dirty="0" smtClean="0"/>
              <a:t>Latest version: 3.8.2 </a:t>
            </a:r>
          </a:p>
          <a:p>
            <a:pPr lvl="1"/>
            <a:r>
              <a:rPr lang="en-US" dirty="0" smtClean="0"/>
              <a:t>Most libraries now require &gt;= 3.5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2.7 is </a:t>
            </a:r>
            <a:r>
              <a:rPr lang="en-US" i="1" dirty="0" smtClean="0"/>
              <a:t>deprecated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25" y="2902874"/>
            <a:ext cx="5430725" cy="33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4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Text Editor: Sublime 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54" y="2295929"/>
            <a:ext cx="4683248" cy="4159461"/>
          </a:xfrm>
        </p:spPr>
        <p:txBody>
          <a:bodyPr>
            <a:normAutofit/>
          </a:bodyPr>
          <a:lstStyle/>
          <a:p>
            <a:r>
              <a:rPr lang="en-US" dirty="0" smtClean="0"/>
              <a:t>A program for opening, editing, creating, etc. plain text files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url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https://www.sublimetext.com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Sublime </a:t>
            </a:r>
            <a:r>
              <a:rPr lang="en-US" dirty="0" smtClean="0"/>
              <a:t>has </a:t>
            </a:r>
            <a:r>
              <a:rPr lang="en-US" dirty="0" smtClean="0"/>
              <a:t>some powerful </a:t>
            </a:r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95" y="2197288"/>
            <a:ext cx="6499064" cy="40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Terminal: </a:t>
            </a:r>
            <a:r>
              <a:rPr lang="en-US" dirty="0" err="1" smtClean="0"/>
              <a:t>iTerm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line interface </a:t>
            </a:r>
          </a:p>
          <a:p>
            <a:pPr lvl="1"/>
            <a:r>
              <a:rPr lang="en-US" dirty="0" smtClean="0"/>
              <a:t>We will only need a few commands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Disclaimer: Windows command line is </a:t>
            </a:r>
            <a:r>
              <a:rPr lang="en-US" b="1" i="1" dirty="0" smtClean="0"/>
              <a:t>not</a:t>
            </a:r>
            <a:r>
              <a:rPr lang="en-US" dirty="0" smtClean="0"/>
              <a:t> the same as Mac or Linux </a:t>
            </a:r>
          </a:p>
          <a:p>
            <a:pPr lvl="1"/>
            <a:r>
              <a:rPr lang="en-US" dirty="0" smtClean="0"/>
              <a:t>If you’re a windows user, you will need to upgrade to Windows 10 and download the Windows Terminal for that </a:t>
            </a:r>
          </a:p>
          <a:p>
            <a:pPr lvl="1"/>
            <a:r>
              <a:rPr lang="en-US" dirty="0" smtClean="0"/>
              <a:t>Alternatively, create a virtual environment and install a Linux OS inside of it </a:t>
            </a:r>
          </a:p>
          <a:p>
            <a:pPr lvl="1"/>
            <a:r>
              <a:rPr lang="en-US" dirty="0"/>
              <a:t>The computers in the astronomy dept. run on a Linux OS (CentOS) </a:t>
            </a:r>
          </a:p>
        </p:txBody>
      </p:sp>
    </p:spTree>
    <p:extLst>
      <p:ext uri="{BB962C8B-B14F-4D97-AF65-F5344CB8AC3E}">
        <p14:creationId xmlns:p14="http://schemas.microsoft.com/office/powerpoint/2010/main" val="16894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Terminal: </a:t>
            </a:r>
            <a:r>
              <a:rPr lang="en-US" dirty="0" err="1" smtClean="0"/>
              <a:t>iTerm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line interface </a:t>
            </a:r>
          </a:p>
          <a:p>
            <a:pPr lvl="1"/>
            <a:r>
              <a:rPr lang="en-US" dirty="0" smtClean="0"/>
              <a:t>We will only need a few commands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https://iterm2.com/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also use built-in terminal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43" y="2236573"/>
            <a:ext cx="6372632" cy="4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Terminal: </a:t>
            </a:r>
            <a:r>
              <a:rPr lang="en-US" dirty="0" err="1" smtClean="0"/>
              <a:t>iTerm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01363" cy="4261635"/>
          </a:xfrm>
        </p:spPr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endParaRPr lang="en-US" dirty="0" smtClean="0"/>
          </a:p>
          <a:p>
            <a:pPr lvl="1"/>
            <a:r>
              <a:rPr lang="en-US" dirty="0" smtClean="0"/>
              <a:t>“print working directory” </a:t>
            </a:r>
          </a:p>
          <a:p>
            <a:pPr lvl="1"/>
            <a:r>
              <a:rPr lang="en-US" dirty="0" smtClean="0"/>
              <a:t>The directory or file you are in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cd </a:t>
            </a:r>
          </a:p>
          <a:p>
            <a:pPr lvl="1"/>
            <a:r>
              <a:rPr lang="en-US" dirty="0" smtClean="0"/>
              <a:t>“change directory” </a:t>
            </a:r>
          </a:p>
          <a:p>
            <a:pPr lvl="1"/>
            <a:r>
              <a:rPr lang="en-US" dirty="0" smtClean="0"/>
              <a:t>Go to a different directory or file </a:t>
            </a:r>
          </a:p>
          <a:p>
            <a:pPr lvl="1"/>
            <a:r>
              <a:rPr lang="en-US" dirty="0" smtClean="0"/>
              <a:t>Home directory: ~ </a:t>
            </a:r>
          </a:p>
          <a:p>
            <a:pPr lvl="1"/>
            <a:r>
              <a:rPr lang="en-US" dirty="0" smtClean="0"/>
              <a:t>Parent directory: ..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43" y="2236573"/>
            <a:ext cx="6372632" cy="4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Terminal: </a:t>
            </a:r>
            <a:r>
              <a:rPr lang="en-US" dirty="0" err="1" smtClean="0"/>
              <a:t>iTerm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10" y="2236573"/>
            <a:ext cx="4601363" cy="4397559"/>
          </a:xfrm>
        </p:spPr>
        <p:txBody>
          <a:bodyPr>
            <a:normAutofit/>
          </a:bodyPr>
          <a:lstStyle/>
          <a:p>
            <a:r>
              <a:rPr lang="en-US" dirty="0" smtClean="0"/>
              <a:t>ls</a:t>
            </a:r>
          </a:p>
          <a:p>
            <a:pPr lvl="1"/>
            <a:r>
              <a:rPr lang="en-US" dirty="0" smtClean="0"/>
              <a:t>“list” </a:t>
            </a:r>
          </a:p>
          <a:p>
            <a:pPr lvl="1"/>
            <a:r>
              <a:rPr lang="en-US" dirty="0" smtClean="0"/>
              <a:t>List all files in a directory </a:t>
            </a:r>
          </a:p>
          <a:p>
            <a:endParaRPr lang="en-US" dirty="0"/>
          </a:p>
          <a:p>
            <a:r>
              <a:rPr lang="en-US" dirty="0" smtClean="0"/>
              <a:t>mv </a:t>
            </a:r>
          </a:p>
          <a:p>
            <a:pPr lvl="1"/>
            <a:r>
              <a:rPr lang="en-US" dirty="0" smtClean="0"/>
              <a:t>“move” – rename a file or directory 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“make directory” </a:t>
            </a:r>
          </a:p>
          <a:p>
            <a:pPr lvl="1"/>
            <a:r>
              <a:rPr lang="en-US" dirty="0" smtClean="0"/>
              <a:t>The same as opening a finder window and clicking “New Folder”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43" y="2236573"/>
            <a:ext cx="6372632" cy="4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6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4099</TotalTime>
  <Words>312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Times New Roman</vt:lpstr>
      <vt:lpstr>Trebuchet MS</vt:lpstr>
      <vt:lpstr>Arial</vt:lpstr>
      <vt:lpstr>Berlin</vt:lpstr>
      <vt:lpstr>Tools to Get You Started</vt:lpstr>
      <vt:lpstr>What You’ll Need  </vt:lpstr>
      <vt:lpstr>Python!</vt:lpstr>
      <vt:lpstr>A Text Editor: Sublime Text </vt:lpstr>
      <vt:lpstr>Terminal: iTerm </vt:lpstr>
      <vt:lpstr>Terminal: iTerm </vt:lpstr>
      <vt:lpstr>Terminal: iTerm </vt:lpstr>
      <vt:lpstr>Terminal: iTerm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97</cp:revision>
  <dcterms:created xsi:type="dcterms:W3CDTF">2020-02-27T18:08:37Z</dcterms:created>
  <dcterms:modified xsi:type="dcterms:W3CDTF">2020-03-01T15:38:01Z</dcterms:modified>
</cp:coreProperties>
</file>