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usually in the </a:t>
            </a:r>
            <a:r>
              <a:rPr lang="en-US" i="1" dirty="0" smtClean="0"/>
              <a:t>Parameters</a:t>
            </a:r>
            <a:r>
              <a:rPr lang="en-US" dirty="0" smtClean="0"/>
              <a:t> 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Other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Parameters, returns, raises, etc. for </a:t>
            </a:r>
            <a:r>
              <a:rPr lang="en-US" i="1" dirty="0" smtClean="0"/>
              <a:t>all </a:t>
            </a:r>
            <a:r>
              <a:rPr lang="en-US" dirty="0" smtClean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 pieces of documentation include, though not limited to: </a:t>
            </a:r>
          </a:p>
          <a:p>
            <a:pPr lvl="1"/>
            <a:r>
              <a:rPr lang="en-US" dirty="0" smtClean="0"/>
              <a:t>Installation instructions </a:t>
            </a:r>
          </a:p>
          <a:p>
            <a:pPr lvl="1"/>
            <a:r>
              <a:rPr lang="en-US" dirty="0" smtClean="0"/>
              <a:t>Tutorials and example code </a:t>
            </a:r>
          </a:p>
          <a:p>
            <a:pPr lvl="1"/>
            <a:r>
              <a:rPr lang="en-US" dirty="0" smtClean="0"/>
              <a:t>Where to submit bug reports </a:t>
            </a:r>
          </a:p>
          <a:p>
            <a:pPr lvl="1"/>
            <a:r>
              <a:rPr lang="en-US" dirty="0" smtClean="0"/>
              <a:t>Developer’s documentation </a:t>
            </a:r>
            <a:r>
              <a:rPr lang="mr-IN" dirty="0" smtClean="0"/>
              <a:t>–</a:t>
            </a:r>
            <a:r>
              <a:rPr lang="en-US" dirty="0" smtClean="0"/>
              <a:t> how to contribute to an open-source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you need to know how to read it! Answering your own questions about python is considerably easier if you simply know </a:t>
            </a:r>
            <a:r>
              <a:rPr lang="en-US" i="1" dirty="0" smtClean="0"/>
              <a:t>where to look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Enhancement Proposal (PEP) 287 established </a:t>
            </a:r>
            <a:r>
              <a:rPr lang="en-US" dirty="0" err="1" smtClean="0"/>
              <a:t>reStructuredText</a:t>
            </a:r>
            <a:r>
              <a:rPr lang="en-US" dirty="0" smtClean="0"/>
              <a:t> (RST) as the standard markup language for python documentation </a:t>
            </a:r>
          </a:p>
          <a:p>
            <a:pPr lvl="1"/>
            <a:r>
              <a:rPr lang="en-US" dirty="0" smtClean="0"/>
              <a:t>Whether or not you ever write documentation, you will encounter RST using python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Bonus: What does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Online documentation is generally this content ported to HTML, while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i="1" dirty="0" smtClean="0"/>
              <a:t>viewed in python</a:t>
            </a:r>
            <a:r>
              <a:rPr lang="en-US" dirty="0" smtClean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250</TotalTime>
  <Words>463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73</cp:revision>
  <dcterms:created xsi:type="dcterms:W3CDTF">2020-02-27T18:08:37Z</dcterms:created>
  <dcterms:modified xsi:type="dcterms:W3CDTF">2020-05-09T20:45:21Z</dcterms:modified>
</cp:coreProperties>
</file>