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A399-7F87-6D46-845D-8770B3B26D4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6369-5BB1-E74C-972E-3FF44C41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7/library/str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of how to write to a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of reading that same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</a:t>
            </a:r>
            <a:r>
              <a:rPr lang="en-US" dirty="0" err="1" smtClean="0"/>
              <a:t>NumPy</a:t>
            </a:r>
            <a:r>
              <a:rPr lang="en-US" dirty="0" smtClean="0"/>
              <a:t> simplifies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Output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the integers 0 through 9 and their squares separated tabs, with each integer-square pair on separate lines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file I/O is typically done with a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statement </a:t>
            </a:r>
            <a:r>
              <a:rPr lang="mr-IN" dirty="0" smtClean="0"/>
              <a:t>–</a:t>
            </a:r>
            <a:r>
              <a:rPr lang="en-US" dirty="0" smtClean="0"/>
              <a:t> this </a:t>
            </a:r>
            <a:r>
              <a:rPr lang="en-US" dirty="0" smtClean="0"/>
              <a:t>is functionally the same </a:t>
            </a:r>
            <a:r>
              <a:rPr lang="en-US" dirty="0" smtClean="0"/>
              <a:t>as using  </a:t>
            </a:r>
            <a:r>
              <a:rPr lang="en-US" i="1" dirty="0" smtClean="0"/>
              <a:t>f = open(“</a:t>
            </a:r>
            <a:r>
              <a:rPr lang="en-US" i="1" dirty="0" err="1" smtClean="0"/>
              <a:t>example.txt</a:t>
            </a:r>
            <a:r>
              <a:rPr lang="en-US" i="1" dirty="0" smtClean="0"/>
              <a:t>”, ‘w’)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76" y="3639782"/>
            <a:ext cx="3911600" cy="16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Output File: A Better Code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Makes use of </a:t>
            </a:r>
            <a:r>
              <a:rPr lang="en-US" i="1" dirty="0" smtClean="0"/>
              <a:t>string formatting</a:t>
            </a:r>
            <a:r>
              <a:rPr lang="en-US" dirty="0" smtClean="0"/>
              <a:t>: </a:t>
            </a:r>
            <a:r>
              <a:rPr lang="en-US" i="1" dirty="0" smtClean="0"/>
              <a:t>%d</a:t>
            </a:r>
            <a:r>
              <a:rPr lang="en-US" dirty="0" smtClean="0"/>
              <a:t> allows integers to be substituted in their place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ways to format string in python: The %-style notation will look familiar if you have experience with C/C++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docs.python.org/3.7/library/string.html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7" y="3526931"/>
            <a:ext cx="4343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778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Read in the same file and store it in a 2D-list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append</a:t>
            </a:r>
            <a:r>
              <a:rPr lang="en-US" dirty="0" smtClean="0"/>
              <a:t> is a bad idea when lists are large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2" y="2930031"/>
            <a:ext cx="53086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17" y="2135288"/>
            <a:ext cx="3997330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Much Simpler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52037" cy="417310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File I/O is made easy with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err="1" smtClean="0"/>
              <a:t>genfromtxt</a:t>
            </a:r>
            <a:r>
              <a:rPr lang="en-US" dirty="0" smtClean="0"/>
              <a:t>, </a:t>
            </a:r>
            <a:r>
              <a:rPr lang="en-US" i="1" dirty="0" err="1" smtClean="0"/>
              <a:t>savetxt</a:t>
            </a:r>
            <a:r>
              <a:rPr lang="en-US" dirty="0" smtClean="0"/>
              <a:t>, etc. functions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functions read and write 1-D and 2-D data to files.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Caveat: The data must be square. Chances are you’ll </a:t>
            </a:r>
            <a:r>
              <a:rPr lang="en-US" smtClean="0"/>
              <a:t>get non-square data at some point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 the previous example, the entire </a:t>
            </a:r>
            <a:r>
              <a:rPr lang="en-US" i="1" dirty="0" smtClean="0"/>
              <a:t>with</a:t>
            </a:r>
            <a:r>
              <a:rPr lang="en-US" dirty="0" smtClean="0"/>
              <a:t> block can be replaced by: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 smtClean="0"/>
              <a:t>import </a:t>
            </a:r>
            <a:r>
              <a:rPr lang="en-US" i="1" dirty="0" err="1" smtClean="0"/>
              <a:t>numpy</a:t>
            </a:r>
            <a:r>
              <a:rPr lang="en-US" i="1" dirty="0" smtClean="0"/>
              <a:t> as np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x = </a:t>
            </a:r>
            <a:r>
              <a:rPr lang="en-US" i="1" dirty="0" err="1" smtClean="0"/>
              <a:t>np.genfromtxt</a:t>
            </a:r>
            <a:r>
              <a:rPr lang="en-US" i="1" dirty="0" smtClean="0"/>
              <a:t>(“</a:t>
            </a:r>
            <a:r>
              <a:rPr lang="en-US" i="1" dirty="0" err="1" smtClean="0"/>
              <a:t>example.txt</a:t>
            </a:r>
            <a:r>
              <a:rPr lang="en-US" i="1" dirty="0" smtClean="0"/>
              <a:t>”)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dirty="0" smtClean="0"/>
              <a:t>(Note however this returns a </a:t>
            </a:r>
            <a:r>
              <a:rPr lang="en-US" dirty="0" err="1" smtClean="0"/>
              <a:t>NumPy</a:t>
            </a:r>
            <a:r>
              <a:rPr lang="en-US" dirty="0" smtClean="0"/>
              <a:t> array, not a list) </a:t>
            </a:r>
          </a:p>
        </p:txBody>
      </p:sp>
    </p:spTree>
    <p:extLst>
      <p:ext uri="{BB962C8B-B14F-4D97-AF65-F5344CB8AC3E}">
        <p14:creationId xmlns:p14="http://schemas.microsoft.com/office/powerpoint/2010/main" val="2121240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60</TotalTime>
  <Words>234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Trebuchet MS</vt:lpstr>
      <vt:lpstr>Arial</vt:lpstr>
      <vt:lpstr>Berlin</vt:lpstr>
      <vt:lpstr>File I/O</vt:lpstr>
      <vt:lpstr>Objectives </vt:lpstr>
      <vt:lpstr>An Example Output File </vt:lpstr>
      <vt:lpstr>An Example Output File: A Better Code  </vt:lpstr>
      <vt:lpstr>An Example Input File</vt:lpstr>
      <vt:lpstr>A Much Simpler Approach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44</cp:revision>
  <dcterms:created xsi:type="dcterms:W3CDTF">2020-02-27T18:08:37Z</dcterms:created>
  <dcterms:modified xsi:type="dcterms:W3CDTF">2020-05-13T14:16:23Z</dcterms:modified>
</cp:coreProperties>
</file>