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67" r:id="rId20"/>
    <p:sldId id="266" r:id="rId21"/>
    <p:sldId id="268" r:id="rId22"/>
    <p:sldId id="269" r:id="rId23"/>
    <p:sldId id="270" r:id="rId24"/>
    <p:sldId id="282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721"/>
  </p:normalViewPr>
  <p:slideViewPr>
    <p:cSldViewPr snapToGrid="0" snapToObjects="1">
      <p:cViewPr varScale="1">
        <p:scale>
          <a:sx n="105" d="100"/>
          <a:sy n="105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Worth</a:t>
            </a:r>
            <a:r>
              <a:rPr lang="en-US" baseline="0" dirty="0" smtClean="0"/>
              <a:t> noting here that filter and map were almost removed from Python 3 in favor of list comprehensions. They’re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</a:t>
            </a:r>
            <a:r>
              <a:rPr lang="en-US" i="1" dirty="0" smtClean="0"/>
              <a:t>ist(set(</a:t>
            </a:r>
            <a:r>
              <a:rPr lang="en-US" i="1" dirty="0" err="1" smtClean="0"/>
              <a:t>some_list</a:t>
            </a:r>
            <a:r>
              <a:rPr lang="en-US" i="1" dirty="0" smtClean="0"/>
              <a:t>))</a:t>
            </a:r>
            <a:r>
              <a:rPr lang="en-US" dirty="0" smtClean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Created with the </a:t>
            </a:r>
            <a:r>
              <a:rPr lang="en-US" i="1" dirty="0" smtClean="0"/>
              <a:t>set()</a:t>
            </a:r>
            <a:r>
              <a:rPr lang="en-US" dirty="0" smtClean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Have some other useful function such as union and intersection (‘|’ and ‘&amp;’)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Created with {}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Type Should I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a logical </a:t>
            </a:r>
            <a:r>
              <a:rPr lang="en-US" i="1" dirty="0" smtClean="0"/>
              <a:t>key-value</a:t>
            </a:r>
            <a:r>
              <a:rPr lang="en-US" dirty="0" smtClean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Achieved by separating </a:t>
            </a:r>
            <a:r>
              <a:rPr lang="en-US" smtClean="0"/>
              <a:t>two indices with a colon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either start or end are absent, it takes the beginning and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  <a:p>
            <a:endParaRPr lang="en-US" dirty="0"/>
          </a:p>
          <a:p>
            <a:r>
              <a:rPr lang="en-US" dirty="0" smtClean="0"/>
              <a:t>Catching Exceptions: </a:t>
            </a:r>
            <a:r>
              <a:rPr lang="en-US" i="1" dirty="0" smtClean="0"/>
              <a:t>try</a:t>
            </a:r>
            <a:r>
              <a:rPr lang="en-US" dirty="0" smtClean="0"/>
              <a:t>/</a:t>
            </a:r>
            <a:r>
              <a:rPr lang="en-US" i="1" dirty="0" smtClean="0"/>
              <a:t>except</a:t>
            </a:r>
            <a:r>
              <a:rPr lang="en-US" dirty="0" smtClean="0"/>
              <a:t>/</a:t>
            </a:r>
            <a:r>
              <a:rPr lang="en-US" i="1" dirty="0" smtClean="0"/>
              <a:t>finally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An Alternative for One-Liners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169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line function: </a:t>
            </a:r>
            <a:r>
              <a:rPr lang="en-US" i="1" dirty="0" smtClean="0"/>
              <a:t>lambda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nature don’t have any error-handling or documentation attached to them, so should only be used </a:t>
            </a:r>
            <a:r>
              <a:rPr lang="en-US" smtClean="0"/>
              <a:t>when this isn’t necessary </a:t>
            </a:r>
            <a:r>
              <a:rPr lang="mr-IN" smtClean="0"/>
              <a:t>–</a:t>
            </a:r>
            <a:r>
              <a:rPr lang="en-US" dirty="0" smtClean="0"/>
              <a:t> a </a:t>
            </a:r>
            <a:r>
              <a:rPr lang="en-US" i="1" dirty="0" smtClean="0"/>
              <a:t>lambda </a:t>
            </a:r>
            <a:r>
              <a:rPr lang="en-US" dirty="0" smtClean="0"/>
              <a:t>worth documenting is better replaced by a </a:t>
            </a:r>
            <a:r>
              <a:rPr lang="en-US" i="1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with a one-line </a:t>
            </a:r>
            <a:r>
              <a:rPr lang="en-US" i="1" dirty="0" smtClean="0"/>
              <a:t>return</a:t>
            </a:r>
            <a:r>
              <a:rPr lang="en-US" dirty="0" smtClean="0"/>
              <a:t> and a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745881"/>
            <a:ext cx="335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979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Different types of exceptions can be treated differently by specifying them in the except statement.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try-except-finally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</a:t>
            </a:r>
            <a:r>
              <a:rPr lang="en-US" i="1" dirty="0" smtClean="0"/>
              <a:t>finally</a:t>
            </a:r>
            <a:r>
              <a:rPr lang="en-US" dirty="0" smtClean="0"/>
              <a:t> block when you need something to </a:t>
            </a:r>
            <a:r>
              <a:rPr lang="en-US" i="1" dirty="0" smtClean="0"/>
              <a:t>always run</a:t>
            </a:r>
            <a:r>
              <a:rPr lang="en-US" dirty="0" smtClean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freeing up memory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Disclaimer </a:t>
            </a:r>
            <a:r>
              <a:rPr lang="mr-IN" dirty="0" smtClean="0"/>
              <a:t>–</a:t>
            </a:r>
            <a:r>
              <a:rPr lang="en-US" dirty="0" smtClean="0"/>
              <a:t> return statements in a </a:t>
            </a:r>
            <a:r>
              <a:rPr lang="en-US" i="1" dirty="0" smtClean="0"/>
              <a:t>finally</a:t>
            </a:r>
            <a:r>
              <a:rPr lang="en-US" dirty="0" smtClean="0"/>
              <a:t> block will always override previous return statements in the try-except block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Built-In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ny</a:t>
            </a:r>
            <a:r>
              <a:rPr lang="en-US" dirty="0" smtClean="0"/>
              <a:t>: Iterates over a list/array and determines if at least one element is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ll</a:t>
            </a:r>
            <a:r>
              <a:rPr lang="en-US" dirty="0" smtClean="0"/>
              <a:t>: Iterates over a list/array and determines if all elements are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</a:t>
            </a:r>
            <a:r>
              <a:rPr lang="en-US" i="1" dirty="0" smtClean="0"/>
              <a:t>ip</a:t>
            </a:r>
            <a:r>
              <a:rPr lang="en-US" dirty="0" smtClean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ap</a:t>
            </a:r>
            <a:r>
              <a:rPr lang="en-US" dirty="0" smtClean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ilter</a:t>
            </a:r>
            <a:r>
              <a:rPr lang="en-US" dirty="0" smtClean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in</a:t>
            </a:r>
            <a:r>
              <a:rPr lang="en-US" dirty="0" smtClean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ax</a:t>
            </a:r>
            <a:r>
              <a:rPr lang="en-US" dirty="0" smtClean="0"/>
              <a:t>: Calculate maximum value of some set of numbers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In python 3, </a:t>
            </a:r>
            <a:r>
              <a:rPr lang="en-US" i="1" dirty="0" smtClean="0"/>
              <a:t>zip</a:t>
            </a:r>
            <a:r>
              <a:rPr lang="en-US" dirty="0" smtClean="0"/>
              <a:t>, </a:t>
            </a:r>
            <a:r>
              <a:rPr lang="en-US" i="1" dirty="0" smtClean="0"/>
              <a:t>map</a:t>
            </a:r>
            <a:r>
              <a:rPr lang="en-US" dirty="0" smtClean="0"/>
              <a:t>, and </a:t>
            </a:r>
            <a:r>
              <a:rPr lang="en-US" i="1" dirty="0" smtClean="0"/>
              <a:t>filter </a:t>
            </a:r>
            <a:r>
              <a:rPr lang="en-US" dirty="0" smtClean="0"/>
              <a:t>return 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(which is deprecated)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764</TotalTime>
  <Words>1279</Words>
  <Application>Microsoft Macintosh PowerPoint</Application>
  <PresentationFormat>Widescreen</PresentationFormat>
  <Paragraphs>200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Functions: An Alternative for One-Liners </vt:lpstr>
      <vt:lpstr>Catching Exceptions: try-except</vt:lpstr>
      <vt:lpstr>Catching Exceptions: try-except-finally </vt:lpstr>
      <vt:lpstr>Useful Built-In Functions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249</cp:revision>
  <dcterms:created xsi:type="dcterms:W3CDTF">2020-02-27T18:08:37Z</dcterms:created>
  <dcterms:modified xsi:type="dcterms:W3CDTF">2020-05-13T16:52:41Z</dcterms:modified>
</cp:coreProperties>
</file>