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5"/>
    <p:restoredTop sz="94626"/>
  </p:normalViewPr>
  <p:slideViewPr>
    <p:cSldViewPr snapToGrid="0" snapToObjects="1">
      <p:cViewPr varScale="1">
        <p:scale>
          <a:sx n="126" d="100"/>
          <a:sy n="126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64168"/>
            <a:ext cx="4887966" cy="4036631"/>
          </a:xfrm>
        </p:spPr>
        <p:txBody>
          <a:bodyPr/>
          <a:lstStyle/>
          <a:p>
            <a:r>
              <a:rPr lang="en-US" dirty="0" smtClean="0"/>
              <a:t>These really big </a:t>
            </a:r>
            <a:r>
              <a:rPr lang="mr-IN" dirty="0" smtClean="0"/>
              <a:t>–</a:t>
            </a:r>
            <a:r>
              <a:rPr lang="en-US" dirty="0" smtClean="0"/>
              <a:t> no seriously like </a:t>
            </a:r>
            <a:r>
              <a:rPr lang="en-US" i="1" dirty="0" smtClean="0"/>
              <a:t>really </a:t>
            </a:r>
            <a:r>
              <a:rPr lang="en-US" dirty="0" smtClean="0"/>
              <a:t>big </a:t>
            </a:r>
            <a:r>
              <a:rPr lang="mr-IN" dirty="0" smtClean="0"/>
              <a:t>–</a:t>
            </a:r>
            <a:r>
              <a:rPr lang="en-US" dirty="0" smtClean="0"/>
              <a:t> snakes from South America </a:t>
            </a:r>
          </a:p>
          <a:p>
            <a:endParaRPr lang="en-US" dirty="0"/>
          </a:p>
          <a:p>
            <a:r>
              <a:rPr lang="en-US" dirty="0" smtClean="0"/>
              <a:t>Like 30 feet long dude </a:t>
            </a:r>
          </a:p>
          <a:p>
            <a:endParaRPr lang="en-US" dirty="0"/>
          </a:p>
          <a:p>
            <a:r>
              <a:rPr lang="en-US" dirty="0" smtClean="0"/>
              <a:t>Don’t hurt people as much as the movies would suggest, but still a few meanies out there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8" y="2947917"/>
            <a:ext cx="5968683" cy="28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Whoops Wrong Anaconda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8233"/>
            <a:ext cx="5065386" cy="43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package manager for python</a:t>
            </a:r>
          </a:p>
          <a:p>
            <a:pPr lvl="1"/>
            <a:r>
              <a:rPr lang="en-US" dirty="0" smtClean="0"/>
              <a:t>Terminal: </a:t>
            </a:r>
            <a:r>
              <a:rPr lang="en-US" i="1" dirty="0" err="1" smtClean="0"/>
              <a:t>conda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Comes with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 if you didn’t know about anaconda, chances are you’re already using it anyway if you’ve used these packages before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32" y="2827251"/>
            <a:ext cx="5248863" cy="26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Perhaps the most widely used python distribution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Contains </a:t>
            </a:r>
          </a:p>
          <a:p>
            <a:pPr lvl="1"/>
            <a:r>
              <a:rPr lang="en-US" dirty="0" smtClean="0"/>
              <a:t>An N-dimensional array object </a:t>
            </a:r>
          </a:p>
          <a:p>
            <a:pPr lvl="1"/>
            <a:r>
              <a:rPr lang="en-US" dirty="0" smtClean="0"/>
              <a:t>A highly optimized mathematical library (including linear algebra routines) </a:t>
            </a:r>
          </a:p>
          <a:p>
            <a:pPr lvl="1"/>
            <a:r>
              <a:rPr lang="en-US" dirty="0" smtClean="0"/>
              <a:t>Fast Fourier Transforms (FFTs)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19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997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Widely used throughout STEM fields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Contains </a:t>
            </a:r>
          </a:p>
          <a:p>
            <a:pPr lvl="1"/>
            <a:r>
              <a:rPr lang="en-US" dirty="0" smtClean="0"/>
              <a:t>Numerical integration </a:t>
            </a:r>
          </a:p>
          <a:p>
            <a:pPr lvl="1"/>
            <a:r>
              <a:rPr lang="en-US" dirty="0" smtClean="0"/>
              <a:t>Interpolation </a:t>
            </a:r>
          </a:p>
          <a:p>
            <a:pPr lvl="1"/>
            <a:r>
              <a:rPr lang="en-US" dirty="0" smtClean="0"/>
              <a:t>Optimization </a:t>
            </a:r>
          </a:p>
          <a:p>
            <a:pPr lvl="1"/>
            <a:r>
              <a:rPr lang="en-US" dirty="0" smtClean="0"/>
              <a:t>Linear Algebra </a:t>
            </a:r>
          </a:p>
          <a:p>
            <a:pPr lvl="1"/>
            <a:r>
              <a:rPr lang="en-US" dirty="0" smtClean="0"/>
              <a:t>Statistics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of the most widely used plotting packages (</a:t>
            </a:r>
            <a:r>
              <a:rPr lang="en-US" dirty="0" err="1" smtClean="0"/>
              <a:t>seaborn</a:t>
            </a:r>
            <a:r>
              <a:rPr lang="en-US" dirty="0" smtClean="0"/>
              <a:t> is another)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Pandas </a:t>
            </a:r>
          </a:p>
          <a:p>
            <a:pPr lvl="1"/>
            <a:r>
              <a:rPr lang="en-US" smtClean="0"/>
              <a:t>Data analysis toolkit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720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154</TotalTime>
  <Words>162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Trebuchet MS</vt:lpstr>
      <vt:lpstr>Arial</vt:lpstr>
      <vt:lpstr>Berlin</vt:lpstr>
      <vt:lpstr>Anaconda</vt:lpstr>
      <vt:lpstr>Anaconda</vt:lpstr>
      <vt:lpstr>Whoops Wrong Anaconda </vt:lpstr>
      <vt:lpstr>NumPy</vt:lpstr>
      <vt:lpstr>SciPy</vt:lpstr>
      <vt:lpstr>Other Popular Packages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50</cp:revision>
  <cp:lastPrinted>2020-04-20T19:45:36Z</cp:lastPrinted>
  <dcterms:created xsi:type="dcterms:W3CDTF">2020-02-27T18:08:37Z</dcterms:created>
  <dcterms:modified xsi:type="dcterms:W3CDTF">2020-04-20T20:34:03Z</dcterms:modified>
</cp:coreProperties>
</file>