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4793D-962B-AE4B-9653-ECCE89FFBBC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5BA3D-4842-9A4E-8EED-42DBC3FF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umpy.org/doc/stable/reference/generated/numpy.all.html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most part you’ll see the HTML output from RST, and raw RST only from </a:t>
            </a:r>
            <a:r>
              <a:rPr lang="en-US" dirty="0" err="1" smtClean="0"/>
              <a:t>docstrings</a:t>
            </a:r>
            <a:r>
              <a:rPr lang="en-US" dirty="0" smtClean="0"/>
              <a:t> when viewed </a:t>
            </a:r>
            <a:r>
              <a:rPr lang="en-US" i="1" dirty="0" smtClean="0"/>
              <a:t>in python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reStructuredText</a:t>
            </a:r>
            <a:r>
              <a:rPr lang="en-US" dirty="0" smtClean="0"/>
              <a:t> (RST)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6139" cy="3913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standard format of python documentation </a:t>
            </a:r>
          </a:p>
          <a:p>
            <a:pPr lvl="1"/>
            <a:r>
              <a:rPr lang="en-US" dirty="0" smtClean="0"/>
              <a:t>Easily ported into HTML and PDF formats, among others </a:t>
            </a:r>
          </a:p>
          <a:p>
            <a:pPr lvl="1"/>
            <a:r>
              <a:rPr lang="en-US" dirty="0" smtClean="0"/>
              <a:t>Relatively easy to read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the most part you’ll see the HTML output from RST, and raw RST only from </a:t>
            </a:r>
            <a:r>
              <a:rPr lang="en-US" dirty="0" err="1" smtClean="0"/>
              <a:t>docstrings</a:t>
            </a:r>
            <a:r>
              <a:rPr lang="en-US" dirty="0" smtClean="0"/>
              <a:t> when viewed </a:t>
            </a:r>
            <a:r>
              <a:rPr lang="en-US" i="1" dirty="0" smtClean="0"/>
              <a:t>in python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numpy.all</a:t>
            </a:r>
            <a:r>
              <a:rPr lang="en-US" dirty="0" smtClean="0"/>
              <a:t> </a:t>
            </a:r>
            <a:r>
              <a:rPr lang="en-US" dirty="0" err="1" smtClean="0"/>
              <a:t>docstring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</a:t>
            </a:r>
            <a:r>
              <a:rPr lang="en-US" i="1" dirty="0" smtClean="0"/>
              <a:t>all</a:t>
            </a:r>
            <a:r>
              <a:rPr lang="en-US" dirty="0" smtClean="0"/>
              <a:t> function from </a:t>
            </a:r>
            <a:r>
              <a:rPr lang="en-US" dirty="0" err="1" smtClean="0"/>
              <a:t>NumPy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the documentation astronomers will see looks very similar to this.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2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11548" cy="359931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Short description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Parameters (in the order they should be passed) and subsequent keyword arguments. Their data type is noted along with a description of what it represents.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What it returns, if anything, and a data type and description for that too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34" y="0"/>
            <a:ext cx="5118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788718" cy="3599316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See Also for other relevant parts of the documentation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Notes </a:t>
            </a:r>
            <a:r>
              <a:rPr lang="mr-IN" dirty="0" smtClean="0"/>
              <a:t>–</a:t>
            </a:r>
            <a:r>
              <a:rPr lang="en-US" dirty="0" smtClean="0"/>
              <a:t> any caveats or relevant pieces of information on the function’s implementation.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Example code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60" y="1268042"/>
            <a:ext cx="5252234" cy="49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What This Example Looks Like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082748" cy="359931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Same information as the RST, but formatted nicely.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10" y="2082872"/>
            <a:ext cx="6004057" cy="45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143559" cy="415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positional arguments (i.e. non-keyword arguments) </a:t>
            </a:r>
          </a:p>
          <a:p>
            <a:pPr lvl="1"/>
            <a:r>
              <a:rPr lang="en-US" dirty="0" smtClean="0"/>
              <a:t>The data type and description that follows applies to all of them </a:t>
            </a:r>
          </a:p>
          <a:p>
            <a:pPr lvl="1"/>
            <a:r>
              <a:rPr lang="en-US" i="1" dirty="0" err="1" smtClean="0"/>
              <a:t>args</a:t>
            </a:r>
            <a:r>
              <a:rPr lang="en-US" i="1" dirty="0" smtClean="0"/>
              <a:t> </a:t>
            </a:r>
            <a:r>
              <a:rPr lang="en-US" dirty="0" smtClean="0"/>
              <a:t>in this case is a </a:t>
            </a:r>
            <a:r>
              <a:rPr lang="en-US" i="1" dirty="0" smtClean="0"/>
              <a:t>tuple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calculate sum of an unknown number of numbers.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40" y="487339"/>
            <a:ext cx="48514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</a:t>
            </a:r>
            <a:r>
              <a:rPr lang="en-US" dirty="0" err="1" smtClean="0"/>
              <a:t>kwargs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270103" cy="4173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Indicates that the function accepts an arbitrary number of keyword arguments. </a:t>
            </a:r>
          </a:p>
          <a:p>
            <a:pPr marL="0" indent="0">
              <a:buNone/>
            </a:pPr>
            <a:r>
              <a:rPr lang="en-US" dirty="0" smtClean="0"/>
              <a:t>Sometimes these are keyword arguments which will be passed to </a:t>
            </a:r>
            <a:r>
              <a:rPr lang="en-US" i="1" dirty="0" smtClean="0"/>
              <a:t>another function</a:t>
            </a:r>
            <a:r>
              <a:rPr lang="en-US" dirty="0" smtClean="0"/>
              <a:t>. This will be made clear usually in the </a:t>
            </a:r>
            <a:r>
              <a:rPr lang="en-US" i="1" dirty="0" smtClean="0"/>
              <a:t>Parameters</a:t>
            </a:r>
            <a:r>
              <a:rPr lang="en-US" dirty="0" smtClean="0"/>
              <a:t> section of a </a:t>
            </a:r>
            <a:r>
              <a:rPr lang="en-US" dirty="0" err="1" smtClean="0"/>
              <a:t>docstring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err="1"/>
              <a:t>k</a:t>
            </a:r>
            <a:r>
              <a:rPr lang="en-US" i="1" dirty="0" err="1" smtClean="0"/>
              <a:t>wargs</a:t>
            </a:r>
            <a:r>
              <a:rPr lang="en-US" dirty="0" smtClean="0"/>
              <a:t> in this case is a </a:t>
            </a:r>
            <a:r>
              <a:rPr lang="en-US" i="1" dirty="0" err="1" smtClean="0"/>
              <a:t>dict</a:t>
            </a:r>
            <a:r>
              <a:rPr lang="en-US" i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Example: print names and ages for an unknown number of people.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24" y="1066801"/>
            <a:ext cx="5909417" cy="50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110</TotalTime>
  <Words>332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Times New Roman</vt:lpstr>
      <vt:lpstr>Trebuchet MS</vt:lpstr>
      <vt:lpstr>Arial</vt:lpstr>
      <vt:lpstr>Berlin</vt:lpstr>
      <vt:lpstr>Documentation in Python</vt:lpstr>
      <vt:lpstr>reStructuredText (RST) </vt:lpstr>
      <vt:lpstr>reStructuredText (RST) </vt:lpstr>
      <vt:lpstr>Example RST</vt:lpstr>
      <vt:lpstr>Example RST</vt:lpstr>
      <vt:lpstr>Example RST </vt:lpstr>
      <vt:lpstr>What This Example Looks Like in HTML</vt:lpstr>
      <vt:lpstr>*args</vt:lpstr>
      <vt:lpstr>**kwargs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57</cp:revision>
  <dcterms:created xsi:type="dcterms:W3CDTF">2020-02-27T18:08:37Z</dcterms:created>
  <dcterms:modified xsi:type="dcterms:W3CDTF">2020-04-20T22:22:56Z</dcterms:modified>
</cp:coreProperties>
</file>