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ganano/VIC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erm2.com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server.org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www.codecademy.com/learn/learn-python-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about/getting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how to use a terminal </a:t>
            </a:r>
          </a:p>
          <a:p>
            <a:pPr lvl="1"/>
            <a:r>
              <a:rPr lang="en-US" dirty="0" smtClean="0"/>
              <a:t>Review of the basics: control structures, data types, functions</a:t>
            </a:r>
            <a:r>
              <a:rPr lang="en-US" smtClean="0"/>
              <a:t>, import, </a:t>
            </a:r>
            <a:r>
              <a:rPr lang="en-US" dirty="0" smtClean="0"/>
              <a:t>etc. </a:t>
            </a:r>
          </a:p>
          <a:p>
            <a:pPr lvl="1"/>
            <a:r>
              <a:rPr lang="en-US" dirty="0" smtClean="0"/>
              <a:t>How to read documentation </a:t>
            </a:r>
          </a:p>
          <a:p>
            <a:pPr lvl="1"/>
            <a:r>
              <a:rPr lang="en-US" dirty="0"/>
              <a:t>How to import your own code, and how to set up </a:t>
            </a:r>
            <a:r>
              <a:rPr lang="en-US" dirty="0" smtClean="0"/>
              <a:t>a directory tree to </a:t>
            </a:r>
            <a:r>
              <a:rPr lang="en-US" dirty="0"/>
              <a:t>organize it </a:t>
            </a:r>
            <a:endParaRPr lang="en-US" dirty="0" smtClean="0"/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time: </a:t>
            </a:r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dirty="0" smtClean="0"/>
              <a:t>for version control and general organization </a:t>
            </a:r>
          </a:p>
          <a:p>
            <a:pPr lvl="1"/>
            <a:r>
              <a:rPr lang="en-US" dirty="0"/>
              <a:t>A simple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Third/Fourth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Theoretical galactic archaeology (David Weinberg, Jennifer Johnson)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 angular momenta and spatial clustering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(VICE; </a:t>
            </a:r>
            <a:r>
              <a:rPr lang="en-US" dirty="0" smtClean="0">
                <a:hlinkClick r:id="rId2"/>
              </a:rPr>
              <a:t>https://github.com/giganano/VICE.git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59,700 lines </a:t>
            </a:r>
            <a:r>
              <a:rPr lang="en-US" dirty="0"/>
              <a:t>(Python &amp; </a:t>
            </a:r>
            <a:r>
              <a:rPr lang="en-US" dirty="0" smtClean="0"/>
              <a:t>C) as of May </a:t>
            </a:r>
            <a:r>
              <a:rPr lang="en-US" dirty="0" smtClean="0"/>
              <a:t>6, </a:t>
            </a:r>
            <a:r>
              <a:rPr lang="en-US" dirty="0" smtClean="0"/>
              <a:t>2020 supporting Python &gt;= 3.5 (and 2.7 in initial release)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We’ll do a mix of slides and exercises </a:t>
            </a:r>
            <a:r>
              <a:rPr lang="mr-IN" dirty="0" smtClean="0"/>
              <a:t>–</a:t>
            </a:r>
            <a:r>
              <a:rPr lang="en-US" dirty="0" smtClean="0"/>
              <a:t> I won’t be collecting and grading anything. This isn’t a course. What you get out of this will reflect what you put into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Q1: 1A, 3B, </a:t>
            </a:r>
            <a:r>
              <a:rPr lang="en-US" dirty="0" smtClean="0"/>
              <a:t>4C</a:t>
            </a:r>
            <a:r>
              <a:rPr lang="en-US" dirty="0" smtClean="0"/>
              <a:t>, </a:t>
            </a:r>
            <a:r>
              <a:rPr lang="en-US" dirty="0" smtClean="0"/>
              <a:t>9D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Q2: </a:t>
            </a:r>
            <a:r>
              <a:rPr lang="en-US" dirty="0" smtClean="0"/>
              <a:t>8A</a:t>
            </a:r>
            <a:r>
              <a:rPr lang="en-US" dirty="0" smtClean="0"/>
              <a:t>, </a:t>
            </a:r>
            <a:r>
              <a:rPr lang="en-US" dirty="0" smtClean="0"/>
              <a:t>5B</a:t>
            </a:r>
            <a:r>
              <a:rPr lang="en-US" dirty="0" smtClean="0"/>
              <a:t>, 3C,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are comfortable with</a:t>
            </a:r>
            <a:r>
              <a:rPr lang="en-US" i="1" dirty="0"/>
              <a:t>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/</a:t>
            </a:r>
            <a:r>
              <a:rPr lang="en-US" i="1" dirty="0" smtClean="0"/>
              <a:t>while</a:t>
            </a:r>
            <a:r>
              <a:rPr lang="en-US" dirty="0" smtClean="0"/>
              <a:t>, and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Q3: </a:t>
            </a:r>
            <a:r>
              <a:rPr lang="en-US" dirty="0" smtClean="0"/>
              <a:t>7A</a:t>
            </a:r>
            <a:r>
              <a:rPr lang="en-US" dirty="0" smtClean="0"/>
              <a:t>, 5B, 3C, 2D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Q4: 9A, </a:t>
            </a:r>
            <a:r>
              <a:rPr lang="en-US" dirty="0" smtClean="0"/>
              <a:t>6B</a:t>
            </a:r>
            <a:r>
              <a:rPr lang="en-US" dirty="0" smtClean="0"/>
              <a:t>, </a:t>
            </a:r>
            <a:r>
              <a:rPr lang="en-US" dirty="0" smtClean="0"/>
              <a:t>2C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“import _____” to use code from another file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Q5: </a:t>
            </a:r>
            <a:r>
              <a:rPr lang="en-US" dirty="0" smtClean="0"/>
              <a:t>7A</a:t>
            </a:r>
            <a:r>
              <a:rPr lang="en-US" dirty="0" smtClean="0"/>
              <a:t>, </a:t>
            </a:r>
            <a:r>
              <a:rPr lang="en-US" dirty="0" smtClean="0"/>
              <a:t>8B</a:t>
            </a:r>
            <a:r>
              <a:rPr lang="en-US" dirty="0" smtClean="0"/>
              <a:t>, 2C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GitHub/</a:t>
            </a:r>
            <a:r>
              <a:rPr lang="en-US" dirty="0" err="1" smtClean="0"/>
              <a:t>Bitbucket</a:t>
            </a:r>
            <a:r>
              <a:rPr lang="en-US" dirty="0" smtClean="0"/>
              <a:t>, the rest haven’t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Q6: </a:t>
            </a:r>
            <a:r>
              <a:rPr lang="en-US" dirty="0" smtClean="0"/>
              <a:t>10A</a:t>
            </a:r>
            <a:r>
              <a:rPr lang="en-US" dirty="0" smtClean="0"/>
              <a:t>, 1B, 1D, 4E, 1F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code entirely in notebooks, others mostly text (fairly binary)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Q7: 3A</a:t>
            </a:r>
            <a:r>
              <a:rPr lang="en-US" dirty="0" smtClean="0"/>
              <a:t>, 1B, </a:t>
            </a:r>
            <a:r>
              <a:rPr lang="en-US" dirty="0"/>
              <a:t>5</a:t>
            </a:r>
            <a:r>
              <a:rPr lang="en-US" dirty="0" smtClean="0"/>
              <a:t>C</a:t>
            </a:r>
            <a:r>
              <a:rPr lang="en-US" dirty="0" smtClean="0"/>
              <a:t>, 3D, 4E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experience with a terminal, a couple have never used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15810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material: </a:t>
            </a:r>
          </a:p>
          <a:p>
            <a:pPr lvl="1"/>
            <a:r>
              <a:rPr lang="en-US" dirty="0" smtClean="0"/>
              <a:t>How to import your own code from elsewhere in your computer </a:t>
            </a:r>
          </a:p>
          <a:p>
            <a:pPr lvl="1"/>
            <a:r>
              <a:rPr lang="en-US" dirty="0" smtClean="0"/>
              <a:t>Object oriented programming (OOP): classes and inheritance 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if we get to 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new material is either impossible or quite difficult when coding in a notebook. I advise all of you to use this </a:t>
            </a:r>
            <a:r>
              <a:rPr lang="en-US" dirty="0" err="1" smtClean="0"/>
              <a:t>bootcamp</a:t>
            </a:r>
            <a:r>
              <a:rPr lang="en-US" dirty="0" smtClean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164633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Differs from 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in that IDEs will </a:t>
            </a:r>
            <a:r>
              <a:rPr lang="en-US" i="1" dirty="0" smtClean="0"/>
              <a:t>run</a:t>
            </a:r>
            <a:r>
              <a:rPr lang="en-US" dirty="0" smtClean="0"/>
              <a:t> the code </a:t>
            </a:r>
            <a:r>
              <a:rPr lang="mr-IN" dirty="0" smtClean="0"/>
              <a:t>–</a:t>
            </a:r>
            <a:r>
              <a:rPr lang="en-US" dirty="0" smtClean="0"/>
              <a:t> all they do is open, create, edit, etc. plain text files 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5" y="2310014"/>
            <a:ext cx="6500882" cy="40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recommand</a:t>
            </a:r>
            <a:r>
              <a:rPr lang="en-US" dirty="0" smtClean="0"/>
              <a:t> iTerm2 </a:t>
            </a:r>
          </a:p>
          <a:p>
            <a:pPr lvl="1"/>
            <a:r>
              <a:rPr lang="en-US" dirty="0" smtClean="0"/>
              <a:t>Terminal</a:t>
            </a:r>
            <a:r>
              <a:rPr lang="en-US" i="1" dirty="0" smtClean="0"/>
              <a:t> replacement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https://www.iterm2.com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think of a terminal as just a different interface on a Finder window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you can run python line-by-line in a terminal (</a:t>
            </a:r>
            <a:r>
              <a:rPr lang="en-US" i="1" dirty="0" smtClean="0"/>
              <a:t>python </a:t>
            </a:r>
            <a:r>
              <a:rPr lang="en-US" dirty="0" smtClean="0"/>
              <a:t>or </a:t>
            </a:r>
            <a:r>
              <a:rPr lang="en-US" i="1" dirty="0" err="1" smtClean="0"/>
              <a:t>ipython</a:t>
            </a:r>
            <a:r>
              <a:rPr lang="en-US" dirty="0" smtClean="0"/>
              <a:t>)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2730" cy="440512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Allows you to run python on a remote server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SciServer</a:t>
            </a:r>
            <a:r>
              <a:rPr lang="en-US" dirty="0" smtClean="0"/>
              <a:t> is a popular platform across many STEM fields: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https://www.sciserver.org/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In the long run you should choose the tools that you’re most comfortable with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06" y="3950017"/>
            <a:ext cx="6333594" cy="1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Haven’t Already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6131296" cy="4050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will install Python, Anaconda,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Latest version of python: 3.8.2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libraries now require &gt;= 3.5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2.7 is </a:t>
            </a:r>
            <a:r>
              <a:rPr lang="en-US" i="1" dirty="0" smtClean="0"/>
              <a:t>deprecated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00" y="3053107"/>
            <a:ext cx="5335104" cy="33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8340" cy="40771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Foundation’s Beginner’s Guide: </a:t>
            </a:r>
            <a:r>
              <a:rPr lang="en-US" dirty="0">
                <a:hlinkClick r:id="rId2"/>
              </a:rPr>
              <a:t>https://www.python.org/about/gettingstarted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There is also an iOS app for this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Code Academy: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www.codecademy.com/learn/learn-python-3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41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384</TotalTime>
  <Words>482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Trebuchet MS</vt:lpstr>
      <vt:lpstr>Arial</vt:lpstr>
      <vt:lpstr>Berlin</vt:lpstr>
      <vt:lpstr>Introduction</vt:lpstr>
      <vt:lpstr>Hello! </vt:lpstr>
      <vt:lpstr>Survey Responses </vt:lpstr>
      <vt:lpstr>Survey Responses </vt:lpstr>
      <vt:lpstr>Tools: A Text Editor </vt:lpstr>
      <vt:lpstr>Tools: A Terminal </vt:lpstr>
      <vt:lpstr>Tools: Cloud Computing </vt:lpstr>
      <vt:lpstr>If You Haven’t Already </vt:lpstr>
      <vt:lpstr>Other Resources</vt:lpstr>
      <vt:lpstr>Goals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193</cp:revision>
  <dcterms:created xsi:type="dcterms:W3CDTF">2020-02-27T18:08:37Z</dcterms:created>
  <dcterms:modified xsi:type="dcterms:W3CDTF">2020-05-06T20:02:35Z</dcterms:modified>
</cp:coreProperties>
</file>