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9"/>
  </p:notesMasterIdLst>
  <p:sldIdLst>
    <p:sldId id="256" r:id="rId2"/>
    <p:sldId id="262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0099C-8BB7-944A-BC72-CA2F6E7F4B31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DBB08-D643-7140-B45F-C5B77B24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come back to this later in the </a:t>
            </a:r>
            <a:r>
              <a:rPr lang="en-US" dirty="0" err="1"/>
              <a:t>bootcamp</a:t>
            </a:r>
            <a:r>
              <a:rPr lang="en-US" dirty="0"/>
              <a:t> when we talk</a:t>
            </a:r>
            <a:r>
              <a:rPr lang="en-US" baseline="0" dirty="0"/>
              <a:t> about object oriented programming and this should make much more sense then.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DBB08-D643-7140-B45F-C5B77B24C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5" y="2733709"/>
            <a:ext cx="8674331" cy="1373070"/>
          </a:xfrm>
        </p:spPr>
        <p:txBody>
          <a:bodyPr/>
          <a:lstStyle/>
          <a:p>
            <a:r>
              <a:rPr lang="en-US"/>
              <a:t>The Context of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271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in Comparison to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Interpreter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Model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Weak vs. Strong Typing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97" y="2975212"/>
            <a:ext cx="5741082" cy="35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 the Context of Coding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an </a:t>
            </a:r>
            <a:r>
              <a:rPr lang="en-US" i="1" dirty="0"/>
              <a:t>interpreted </a:t>
            </a:r>
            <a:r>
              <a:rPr lang="en-US" dirty="0"/>
              <a:t>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9253" y="3030008"/>
            <a:ext cx="4246520" cy="2906179"/>
          </a:xfrm>
        </p:spPr>
        <p:txBody>
          <a:bodyPr/>
          <a:lstStyle/>
          <a:p>
            <a:r>
              <a:rPr lang="en-US" dirty="0"/>
              <a:t>Programs are “translated” to machine language </a:t>
            </a:r>
            <a:r>
              <a:rPr lang="en-US" i="1" dirty="0"/>
              <a:t>as they run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Easily written</a:t>
            </a:r>
          </a:p>
          <a:p>
            <a:endParaRPr lang="en-US" dirty="0"/>
          </a:p>
          <a:p>
            <a:r>
              <a:rPr lang="en-US" dirty="0"/>
              <a:t>Slow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C/C++: a </a:t>
            </a:r>
            <a:r>
              <a:rPr lang="en-US" i="1" dirty="0"/>
              <a:t>compiled</a:t>
            </a:r>
            <a:r>
              <a:rPr lang="en-US" dirty="0"/>
              <a:t> language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0154" y="3030008"/>
            <a:ext cx="4700059" cy="2906179"/>
          </a:xfrm>
        </p:spPr>
        <p:txBody>
          <a:bodyPr/>
          <a:lstStyle/>
          <a:p>
            <a:r>
              <a:rPr lang="en-US" dirty="0"/>
              <a:t>Programs are “translated” to machine language, and </a:t>
            </a:r>
            <a:r>
              <a:rPr lang="en-US" i="1" dirty="0"/>
              <a:t>then</a:t>
            </a:r>
            <a:r>
              <a:rPr lang="en-US" dirty="0"/>
              <a:t> ran</a:t>
            </a:r>
          </a:p>
          <a:p>
            <a:endParaRPr lang="en-US" dirty="0"/>
          </a:p>
          <a:p>
            <a:r>
              <a:rPr lang="en-US" dirty="0"/>
              <a:t>Difficult to write </a:t>
            </a:r>
          </a:p>
          <a:p>
            <a:endParaRPr lang="en-US" dirty="0"/>
          </a:p>
          <a:p>
            <a:r>
              <a:rPr lang="en-US" dirty="0"/>
              <a:t>Fast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Note: Python’s use of whitespace as syntax is not common, and it is often criticized for this. </a:t>
            </a:r>
          </a:p>
        </p:txBody>
      </p:sp>
    </p:spTree>
    <p:extLst>
      <p:ext uri="{BB962C8B-B14F-4D97-AF65-F5344CB8AC3E}">
        <p14:creationId xmlns:p14="http://schemas.microsoft.com/office/powerpoint/2010/main" val="1452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Interpreter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64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program which reads and runs code written in python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Written in C*: a compiled language </a:t>
            </a:r>
          </a:p>
          <a:p>
            <a:pPr lvl="1"/>
            <a:r>
              <a:rPr lang="en-US" dirty="0"/>
              <a:t>A program which is already in machine language is reading what you write and is deciding what to do based on that </a:t>
            </a:r>
          </a:p>
          <a:p>
            <a:pPr lvl="1"/>
            <a:r>
              <a:rPr lang="en-US" dirty="0"/>
              <a:t>If you take on data intensive project(s) and need faster code: this makes getting python and C code to talk to each other </a:t>
            </a:r>
            <a:r>
              <a:rPr lang="en-US" i="1" dirty="0"/>
              <a:t>easy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*There are other implementations of Python, though </a:t>
            </a:r>
            <a:r>
              <a:rPr lang="en-US" dirty="0" err="1"/>
              <a:t>CPython</a:t>
            </a:r>
            <a:r>
              <a:rPr lang="en-US" dirty="0"/>
              <a:t> is the standard </a:t>
            </a:r>
          </a:p>
        </p:txBody>
      </p:sp>
    </p:spTree>
    <p:extLst>
      <p:ext uri="{BB962C8B-B14F-4D97-AF65-F5344CB8AC3E}">
        <p14:creationId xmlns:p14="http://schemas.microsoft.com/office/powerpoint/2010/main" val="124525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Model: Everything is an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21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– </a:t>
            </a:r>
            <a:r>
              <a:rPr lang="en-US" b="1" i="1" dirty="0"/>
              <a:t>really</a:t>
            </a:r>
            <a:r>
              <a:rPr lang="en-US" dirty="0"/>
              <a:t> – everything</a:t>
            </a:r>
          </a:p>
          <a:p>
            <a:pPr lvl="1"/>
            <a:r>
              <a:rPr lang="en-US" dirty="0"/>
              <a:t>This is part of what makes python a slower language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Objects in programming – anything with attributes and functionality </a:t>
            </a:r>
          </a:p>
          <a:p>
            <a:pPr lvl="1"/>
            <a:r>
              <a:rPr lang="en-US" dirty="0"/>
              <a:t>Python interpreter implements the </a:t>
            </a:r>
            <a:r>
              <a:rPr lang="en-US" dirty="0" err="1"/>
              <a:t>PyObject</a:t>
            </a:r>
            <a:r>
              <a:rPr lang="en-US" dirty="0"/>
              <a:t> under the hood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applies to everything in python </a:t>
            </a:r>
          </a:p>
          <a:p>
            <a:pPr lvl="1"/>
            <a:r>
              <a:rPr lang="en-US" dirty="0"/>
              <a:t>Type attribute: string, integer, float, list, array, etc. </a:t>
            </a:r>
          </a:p>
          <a:p>
            <a:pPr lvl="1"/>
            <a:r>
              <a:rPr lang="en-US" dirty="0"/>
              <a:t>Values: numerical types have the number itself attached to them </a:t>
            </a:r>
          </a:p>
          <a:p>
            <a:pPr lvl="1"/>
            <a:r>
              <a:rPr lang="en-US" dirty="0"/>
              <a:t>Lists/Arrays: length, the objects they store </a:t>
            </a:r>
          </a:p>
        </p:txBody>
      </p:sp>
    </p:spTree>
    <p:extLst>
      <p:ext uri="{BB962C8B-B14F-4D97-AF65-F5344CB8AC3E}">
        <p14:creationId xmlns:p14="http://schemas.microsoft.com/office/powerpoint/2010/main" val="153472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Typing vs. </a:t>
            </a:r>
            <a:r>
              <a:rPr lang="en-US"/>
              <a:t>Strong Typing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336873"/>
            <a:ext cx="4698358" cy="693135"/>
          </a:xfrm>
        </p:spPr>
        <p:txBody>
          <a:bodyPr>
            <a:normAutofit/>
          </a:bodyPr>
          <a:lstStyle/>
          <a:p>
            <a:r>
              <a:rPr lang="en-US" b="0" dirty="0"/>
              <a:t>Python: A </a:t>
            </a:r>
            <a:r>
              <a:rPr lang="en-US" dirty="0"/>
              <a:t>weakly</a:t>
            </a:r>
            <a:r>
              <a:rPr lang="en-US" b="0" dirty="0"/>
              <a:t> typed language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Example: x = 3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knows that x is an integer, and you </a:t>
            </a:r>
            <a:r>
              <a:rPr lang="en-US" b="1" i="1" dirty="0"/>
              <a:t>are </a:t>
            </a:r>
            <a:r>
              <a:rPr lang="en-US" dirty="0"/>
              <a:t>able to change that</a:t>
            </a:r>
          </a:p>
          <a:p>
            <a:pPr lvl="1"/>
            <a:r>
              <a:rPr lang="en-US" dirty="0"/>
              <a:t>x = 3.1 changes x’s type to float </a:t>
            </a:r>
          </a:p>
          <a:p>
            <a:pPr lvl="1"/>
            <a:r>
              <a:rPr lang="en-US" dirty="0"/>
              <a:t>x = “example” changes it to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/>
          <a:lstStyle/>
          <a:p>
            <a:r>
              <a:rPr lang="en-US" b="0" dirty="0"/>
              <a:t>C/C++: A </a:t>
            </a:r>
            <a:r>
              <a:rPr lang="en-US" dirty="0"/>
              <a:t>strongly</a:t>
            </a:r>
            <a:r>
              <a:rPr lang="en-US" b="0" dirty="0"/>
              <a:t> typed language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int</a:t>
            </a:r>
            <a:r>
              <a:rPr lang="en-US" dirty="0"/>
              <a:t> x = 3;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have to tell your program that x is an integer, and you </a:t>
            </a:r>
            <a:r>
              <a:rPr lang="en-US" b="1" i="1" dirty="0"/>
              <a:t>are not</a:t>
            </a:r>
            <a:r>
              <a:rPr lang="en-US" dirty="0"/>
              <a:t> able to change that </a:t>
            </a:r>
          </a:p>
          <a:p>
            <a:pPr lvl="1"/>
            <a:r>
              <a:rPr lang="en-US" dirty="0"/>
              <a:t>x = 3.1; produces an error </a:t>
            </a:r>
          </a:p>
        </p:txBody>
      </p:sp>
    </p:spTree>
    <p:extLst>
      <p:ext uri="{BB962C8B-B14F-4D97-AF65-F5344CB8AC3E}">
        <p14:creationId xmlns:p14="http://schemas.microsoft.com/office/powerpoint/2010/main" val="185124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is an interpreted language </a:t>
            </a:r>
            <a:r>
              <a:rPr lang="mr-IN" dirty="0"/>
              <a:t>–</a:t>
            </a:r>
            <a:r>
              <a:rPr lang="en-US" dirty="0"/>
              <a:t> this makes it easy to write but slow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Interpreter </a:t>
            </a:r>
            <a:r>
              <a:rPr lang="mr-IN" dirty="0"/>
              <a:t>–</a:t>
            </a:r>
            <a:r>
              <a:rPr lang="en-US" dirty="0"/>
              <a:t> the program which runs the python code you’ve written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Model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i="1" dirty="0"/>
              <a:t>Everything </a:t>
            </a:r>
            <a:r>
              <a:rPr lang="en-US" dirty="0"/>
              <a:t>is an object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Weak Typing </a:t>
            </a:r>
            <a:r>
              <a:rPr lang="mr-IN" dirty="0"/>
              <a:t>–</a:t>
            </a:r>
            <a:r>
              <a:rPr lang="en-US" dirty="0"/>
              <a:t> Python keeps track </a:t>
            </a:r>
            <a:r>
              <a:rPr lang="en-US"/>
              <a:t>of data types for you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64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286</TotalTime>
  <Words>434</Words>
  <Application>Microsoft Macintosh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Berlin</vt:lpstr>
      <vt:lpstr>The Context of Python</vt:lpstr>
      <vt:lpstr>Objectives </vt:lpstr>
      <vt:lpstr>Python in the Context of Coding Languages</vt:lpstr>
      <vt:lpstr>The Python Interpreter </vt:lpstr>
      <vt:lpstr>The Python Model: Everything is an Object </vt:lpstr>
      <vt:lpstr>Weak Typing vs. Strong Typing </vt:lpstr>
      <vt:lpstr>Summary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133</cp:revision>
  <dcterms:created xsi:type="dcterms:W3CDTF">2020-02-27T18:08:37Z</dcterms:created>
  <dcterms:modified xsi:type="dcterms:W3CDTF">2021-05-07T19:59:41Z</dcterms:modified>
</cp:coreProperties>
</file>