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72395-6DCD-BB43-9E60-B0AAE1B7F062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CCE54-4239-094F-97FA-D0CB5A5C7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3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</a:t>
            </a:r>
            <a:r>
              <a:rPr lang="en-US" baseline="0" dirty="0"/>
              <a:t> such examples include adding the values from the __call__ functions, multiplying them, subtracting, dividing, whatever you need!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CCE54-4239-094F-97FA-D0CB5A5C70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3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Resolution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5" y="2336873"/>
            <a:ext cx="4868905" cy="421220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Advice: I prefer to always specify which base class I’m pulling from.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i="1" dirty="0"/>
              <a:t>super()</a:t>
            </a:r>
            <a:r>
              <a:rPr lang="en-US" dirty="0"/>
              <a:t> sacrifices readability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“Explicit is better than implicit”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Changing functionality requires changing</a:t>
            </a:r>
            <a:r>
              <a:rPr lang="en-US" i="1" dirty="0"/>
              <a:t> the lines that implement it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24" y="2170941"/>
            <a:ext cx="6678484" cy="450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5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an object inherits functionality from more than one base class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Disclaimer: Multiple inheritance is often regarded as poor practice. </a:t>
            </a:r>
          </a:p>
          <a:p>
            <a:pPr marL="0" indent="0">
              <a:buNone/>
            </a:pPr>
            <a:r>
              <a:rPr lang="en-US" dirty="0"/>
              <a:t>Advice: Use it only when single inheritance isn’t an option. 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 </a:t>
            </a:r>
          </a:p>
          <a:p>
            <a:pPr lvl="1"/>
            <a:r>
              <a:rPr lang="en-US" dirty="0"/>
              <a:t>Making a piece-wise callable object out of other callable objects 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gradstudent</a:t>
            </a:r>
            <a:r>
              <a:rPr lang="en-US" dirty="0"/>
              <a:t>” object out of the “student” and “professor” classes from last session </a:t>
            </a:r>
          </a:p>
        </p:txBody>
      </p:sp>
    </p:spTree>
    <p:extLst>
      <p:ext uri="{BB962C8B-B14F-4D97-AF65-F5344CB8AC3E}">
        <p14:creationId xmlns:p14="http://schemas.microsoft.com/office/powerpoint/2010/main" val="151306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0" y="2183714"/>
            <a:ext cx="4744996" cy="436879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Where previously you’d put the name of the one base class you want to inherit from, add all additional base classes.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primary difference is that this sort of breaks </a:t>
            </a:r>
            <a:r>
              <a:rPr lang="en-US" i="1" dirty="0"/>
              <a:t>super().__</a:t>
            </a:r>
            <a:r>
              <a:rPr lang="en-US" i="1" dirty="0" err="1"/>
              <a:t>init</a:t>
            </a:r>
            <a:r>
              <a:rPr lang="en-US" i="1" dirty="0"/>
              <a:t>__(</a:t>
            </a:r>
            <a:r>
              <a:rPr lang="is-IS" i="1" dirty="0"/>
              <a:t>…)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is-IS" dirty="0"/>
              <a:t>We‘ll come back to this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060" y="2183714"/>
            <a:ext cx="7026869" cy="41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0" y="2183714"/>
            <a:ext cx="4744996" cy="4368799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i="1" dirty="0"/>
              <a:t>x.function(y)</a:t>
            </a:r>
            <a:r>
              <a:rPr lang="is-IS" dirty="0"/>
              <a:t> is the same as </a:t>
            </a:r>
            <a:r>
              <a:rPr lang="is-IS" i="1" dirty="0"/>
              <a:t>classname.function(x, y)</a:t>
            </a:r>
            <a:r>
              <a:rPr lang="is-IS" dirty="0"/>
              <a:t>, so use this construction to call the </a:t>
            </a:r>
            <a:r>
              <a:rPr lang="is-IS" i="1" dirty="0"/>
              <a:t>__init__ </a:t>
            </a:r>
            <a:r>
              <a:rPr lang="is-IS" dirty="0"/>
              <a:t>function passing </a:t>
            </a:r>
            <a:r>
              <a:rPr lang="is-IS" i="1" dirty="0"/>
              <a:t>self </a:t>
            </a:r>
            <a:r>
              <a:rPr lang="is-IS" dirty="0"/>
              <a:t>as an argument.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060" y="2183714"/>
            <a:ext cx="7026869" cy="41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9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0" y="2183714"/>
            <a:ext cx="4744996" cy="4368799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i="1" dirty="0"/>
              <a:t>x.function(y)</a:t>
            </a:r>
            <a:r>
              <a:rPr lang="is-IS" dirty="0"/>
              <a:t> is the same as </a:t>
            </a:r>
            <a:r>
              <a:rPr lang="is-IS" i="1" dirty="0"/>
              <a:t>classname.function(x, y)</a:t>
            </a:r>
            <a:r>
              <a:rPr lang="is-IS" dirty="0"/>
              <a:t>, so use this construction to call the </a:t>
            </a:r>
            <a:r>
              <a:rPr lang="is-IS" i="1" dirty="0"/>
              <a:t>__init__ </a:t>
            </a:r>
            <a:r>
              <a:rPr lang="is-IS" dirty="0"/>
              <a:t>function passing </a:t>
            </a:r>
            <a:r>
              <a:rPr lang="is-IS" i="1" dirty="0"/>
              <a:t>self </a:t>
            </a:r>
            <a:r>
              <a:rPr lang="is-IS" dirty="0"/>
              <a:t>as an argument.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dirty="0"/>
              <a:t>The same construction can be used to write the </a:t>
            </a:r>
            <a:r>
              <a:rPr lang="is-IS" i="1" dirty="0"/>
              <a:t>__call__</a:t>
            </a:r>
            <a:r>
              <a:rPr lang="is-IS" dirty="0"/>
              <a:t> function!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263" y="2148649"/>
            <a:ext cx="6841867" cy="44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2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Resolution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5" y="2336873"/>
            <a:ext cx="4831491" cy="421220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MRO is the reason </a:t>
            </a:r>
            <a:r>
              <a:rPr lang="en-US" i="1" dirty="0"/>
              <a:t>super()</a:t>
            </a:r>
            <a:r>
              <a:rPr lang="en-US" dirty="0"/>
              <a:t> may not always do what you want when using multiple inheritance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see this in action, let’s deliberately bug the code and insert </a:t>
            </a:r>
            <a:r>
              <a:rPr lang="en-US" i="1" dirty="0"/>
              <a:t>super()</a:t>
            </a:r>
            <a:r>
              <a:rPr lang="en-US" dirty="0"/>
              <a:t> to see what happens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24" y="2170941"/>
            <a:ext cx="6678484" cy="450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4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Resolution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5" y="2336873"/>
            <a:ext cx="4831491" cy="421220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MRO is the reason </a:t>
            </a:r>
            <a:r>
              <a:rPr lang="en-US" i="1" dirty="0"/>
              <a:t>super()</a:t>
            </a:r>
            <a:r>
              <a:rPr lang="en-US" dirty="0"/>
              <a:t> may not always do what you want when using multiple inheritance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see this in action, let’s deliberately bug the code and insert </a:t>
            </a:r>
            <a:r>
              <a:rPr lang="en-US" i="1" dirty="0"/>
              <a:t>super()</a:t>
            </a:r>
            <a:r>
              <a:rPr lang="en-US" dirty="0"/>
              <a:t> to see what happens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It’s just calling </a:t>
            </a:r>
            <a:r>
              <a:rPr lang="en-US" i="1" dirty="0"/>
              <a:t>exponential </a:t>
            </a:r>
            <a:r>
              <a:rPr lang="en-US" dirty="0"/>
              <a:t>for values of </a:t>
            </a:r>
            <a:r>
              <a:rPr lang="en-US" i="1" dirty="0"/>
              <a:t>x</a:t>
            </a:r>
            <a:r>
              <a:rPr lang="en-US" dirty="0"/>
              <a:t> where it should be calling </a:t>
            </a:r>
            <a:r>
              <a:rPr lang="en-US" i="1" dirty="0"/>
              <a:t>sinusoid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86" y="2364703"/>
            <a:ext cx="6516130" cy="418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5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Resolution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5" y="2336873"/>
            <a:ext cx="4831491" cy="421220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MRO is the reason </a:t>
            </a:r>
            <a:r>
              <a:rPr lang="en-US" i="1" dirty="0"/>
              <a:t>super()</a:t>
            </a:r>
            <a:r>
              <a:rPr lang="en-US" dirty="0"/>
              <a:t> may not always do what you want when using multiple inheritance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you call </a:t>
            </a:r>
            <a:r>
              <a:rPr lang="en-US" i="1" dirty="0"/>
              <a:t>super()</a:t>
            </a:r>
            <a:r>
              <a:rPr lang="en-US" dirty="0"/>
              <a:t>, Python looks at the first base class, then the second, then the third, etc. until it finds the function with the specified name or runs out of parent classes.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24" y="2170941"/>
            <a:ext cx="6678484" cy="450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Resolution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5" y="2336873"/>
            <a:ext cx="4868905" cy="421220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The MRO is the reason </a:t>
            </a:r>
            <a:r>
              <a:rPr lang="en-US" i="1" dirty="0"/>
              <a:t>super()</a:t>
            </a:r>
            <a:r>
              <a:rPr lang="en-US" dirty="0"/>
              <a:t> may not always do what you want when using multiple inheritance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By reversing the order of </a:t>
            </a:r>
            <a:r>
              <a:rPr lang="en-US" i="1" dirty="0"/>
              <a:t>exponential</a:t>
            </a:r>
            <a:r>
              <a:rPr lang="en-US" dirty="0"/>
              <a:t> and </a:t>
            </a:r>
            <a:r>
              <a:rPr lang="en-US" i="1" dirty="0"/>
              <a:t>sinusoid</a:t>
            </a:r>
            <a:r>
              <a:rPr lang="en-US" dirty="0"/>
              <a:t> in the class declaration, the code would find </a:t>
            </a:r>
            <a:r>
              <a:rPr lang="en-US" i="1" dirty="0" err="1"/>
              <a:t>sinusoid.__call</a:t>
            </a:r>
            <a:r>
              <a:rPr lang="en-US" i="1" dirty="0"/>
              <a:t>__</a:t>
            </a:r>
            <a:r>
              <a:rPr lang="en-US" dirty="0"/>
              <a:t> instead of </a:t>
            </a:r>
            <a:r>
              <a:rPr lang="en-US" i="1" dirty="0" err="1"/>
              <a:t>exponential.__call</a:t>
            </a:r>
            <a:r>
              <a:rPr lang="en-US" i="1" dirty="0"/>
              <a:t>__</a:t>
            </a:r>
            <a:r>
              <a:rPr lang="en-US" dirty="0"/>
              <a:t>.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24" y="2170941"/>
            <a:ext cx="6678484" cy="450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79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1166</TotalTime>
  <Words>490</Words>
  <Application>Microsoft Macintosh PowerPoint</Application>
  <PresentationFormat>Widescreen</PresentationFormat>
  <Paragraphs>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Berlin</vt:lpstr>
      <vt:lpstr>Multiple Inheritance</vt:lpstr>
      <vt:lpstr>What is it?</vt:lpstr>
      <vt:lpstr>The Basic Syntax</vt:lpstr>
      <vt:lpstr>The Basic Syntax</vt:lpstr>
      <vt:lpstr>The Basic Syntax</vt:lpstr>
      <vt:lpstr>The Method Resolution Order</vt:lpstr>
      <vt:lpstr>The Method Resolution Order</vt:lpstr>
      <vt:lpstr>The Method Resolution Order</vt:lpstr>
      <vt:lpstr>The Method Resolution Order</vt:lpstr>
      <vt:lpstr>The Method Resolution Order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James Johnson</cp:lastModifiedBy>
  <cp:revision>80</cp:revision>
  <dcterms:created xsi:type="dcterms:W3CDTF">2020-02-27T18:08:37Z</dcterms:created>
  <dcterms:modified xsi:type="dcterms:W3CDTF">2021-05-07T22:00:27Z</dcterms:modified>
</cp:coreProperties>
</file>