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4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9"/>
    <p:restoredTop sz="84817"/>
  </p:normalViewPr>
  <p:slideViewPr>
    <p:cSldViewPr snapToGrid="0" snapToObjects="1">
      <p:cViewPr varScale="1">
        <p:scale>
          <a:sx n="91" d="100"/>
          <a:sy n="9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“dot syntax” is going to keep arising – it’s how you access attributes and functions associated with specific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when developers speak</a:t>
            </a:r>
            <a:r>
              <a:rPr lang="en-US" baseline="0" dirty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that this definition of __</a:t>
            </a:r>
            <a:r>
              <a:rPr lang="en-US" dirty="0" err="1"/>
              <a:t>str</a:t>
            </a:r>
            <a:r>
              <a:rPr lang="en-US" dirty="0"/>
              <a:t>__ is</a:t>
            </a:r>
            <a:r>
              <a:rPr lang="en-US" baseline="0" dirty="0"/>
              <a:t> actually not necessary – by default it returns self.__</a:t>
            </a:r>
            <a:r>
              <a:rPr lang="en-US" baseline="0" dirty="0" err="1"/>
              <a:t>repr</a:t>
            </a:r>
            <a:r>
              <a:rPr lang="en-US" baseline="0" dirty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see another example focusing on the meaning of </a:t>
            </a:r>
            <a:r>
              <a:rPr lang="en-US" i="1" dirty="0"/>
              <a:t>self</a:t>
            </a:r>
            <a:r>
              <a:rPr lang="en-US" i="0" dirty="0"/>
              <a:t>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</a:t>
            </a:r>
            <a:r>
              <a:rPr lang="en-US" baseline="0" dirty="0"/>
              <a:t> here that @property, @</a:t>
            </a:r>
            <a:r>
              <a:rPr lang="en-US" baseline="0" dirty="0" err="1"/>
              <a:t>name.setter</a:t>
            </a:r>
            <a:r>
              <a:rPr lang="en-US" baseline="0" dirty="0"/>
              <a:t>, and @</a:t>
            </a:r>
            <a:r>
              <a:rPr lang="en-US" baseline="0" dirty="0" err="1"/>
              <a:t>breed.setter</a:t>
            </a:r>
            <a:r>
              <a:rPr lang="en-US" baseline="0" dirty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/>
              <a:t>bootcamp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get back to </a:t>
            </a:r>
            <a:r>
              <a:rPr lang="en-US" dirty="0" err="1"/>
              <a:t>doggos</a:t>
            </a:r>
            <a:r>
              <a:rPr lang="en-US" dirty="0"/>
              <a:t> in just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i="1" dirty="0"/>
              <a:t>self </a:t>
            </a:r>
            <a:r>
              <a:rPr lang="en-US" dirty="0"/>
              <a:t>is not a python keyword. It is standard convention to use </a:t>
            </a:r>
            <a:r>
              <a:rPr lang="en-US" i="1" dirty="0"/>
              <a:t>self </a:t>
            </a:r>
            <a:r>
              <a:rPr lang="en-US" i="0" dirty="0"/>
              <a:t>to refer to the instance of the class (i.e. the object), but it </a:t>
            </a:r>
            <a:r>
              <a:rPr lang="en-US" i="1" dirty="0"/>
              <a:t>must</a:t>
            </a:r>
            <a:r>
              <a:rPr lang="en-US" i="0" dirty="0"/>
              <a:t> be the first argument.</a:t>
            </a:r>
          </a:p>
          <a:p>
            <a:endParaRPr lang="en-US" i="0" dirty="0"/>
          </a:p>
          <a:p>
            <a:r>
              <a:rPr lang="en-US" i="0" dirty="0"/>
              <a:t>The nomenclature here is enlightening – the keyword </a:t>
            </a:r>
            <a:r>
              <a:rPr lang="en-US" i="1" dirty="0"/>
              <a:t>class</a:t>
            </a:r>
            <a:r>
              <a:rPr lang="en-US" i="0" dirty="0"/>
              <a:t> is used because a class implements a “class of objects.” </a:t>
            </a:r>
            <a:r>
              <a:rPr lang="en-US" i="1" dirty="0"/>
              <a:t>class dog</a:t>
            </a:r>
            <a:r>
              <a:rPr lang="en-US" i="0" dirty="0"/>
              <a:t> doesn’t represent a single dog, but dogs in the abstract sense, and </a:t>
            </a:r>
            <a:r>
              <a:rPr lang="en-US" i="1" dirty="0"/>
              <a:t>snoopy</a:t>
            </a:r>
            <a:r>
              <a:rPr lang="en-US" i="0" dirty="0"/>
              <a:t> is an instance of </a:t>
            </a:r>
            <a:r>
              <a:rPr lang="en-US" i="1" dirty="0"/>
              <a:t>dog</a:t>
            </a:r>
            <a:r>
              <a:rPr lang="en-US" i="0" dirty="0"/>
              <a:t> because he is only one dog.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3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 (i.e. they don’t take </a:t>
            </a:r>
            <a:r>
              <a:rPr lang="en-US" i="1" baseline="0" dirty="0"/>
              <a:t>self</a:t>
            </a:r>
            <a:r>
              <a:rPr lang="en-US" i="0" baseline="0" dirty="0"/>
              <a:t> as an argument).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 </a:t>
            </a:r>
            <a:r>
              <a:rPr lang="en-US" baseline="0" dirty="0" err="1"/>
              <a:t>coeffs.setter</a:t>
            </a:r>
            <a:r>
              <a:rPr lang="en-US" baseline="0" dirty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magic-methods-in-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412-26A9-D346-AF9A-52B88993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Note: Property vs. Stored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E7EB-3935-544D-B0D5-4EE0C675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422670" cy="4190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Important: the name of a </a:t>
            </a:r>
            <a:r>
              <a:rPr lang="en-US" i="1" dirty="0"/>
              <a:t>property</a:t>
            </a:r>
            <a:r>
              <a:rPr lang="en-US" dirty="0"/>
              <a:t> is NOT related to the variables stored as data by a class</a:t>
            </a:r>
          </a:p>
          <a:p>
            <a:pPr lvl="1"/>
            <a:r>
              <a:rPr lang="en-US" dirty="0"/>
              <a:t>The connection between </a:t>
            </a:r>
            <a:r>
              <a:rPr lang="en-US" i="1" dirty="0" err="1"/>
              <a:t>obj.x</a:t>
            </a:r>
            <a:r>
              <a:rPr lang="en-US" dirty="0"/>
              <a:t> and </a:t>
            </a:r>
            <a:r>
              <a:rPr lang="en-US" i="1" dirty="0" err="1"/>
              <a:t>obj._x</a:t>
            </a:r>
            <a:r>
              <a:rPr lang="en-US" dirty="0"/>
              <a:t> is purely for readability – if a value stored under the hood may be of use to the user, it is simply convention to use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_x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In this example, the values of certain properties are calculated “on the fly” based only one value actually stored as internal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@property</a:t>
            </a:r>
            <a:r>
              <a:rPr lang="en-US" dirty="0"/>
              <a:t> decorator removes the need for parentheses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986D1D-141D-3343-B37E-654CDD6F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897" y="3409014"/>
            <a:ext cx="3368237" cy="33505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2D0B7B7-E8E7-054C-BECC-D147FB83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97" y="96946"/>
            <a:ext cx="3368237" cy="33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129606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Classes can have functions too. These functions can have any number of subroutines, just like other functions, and can access properties and other functions via </a:t>
            </a:r>
            <a:r>
              <a:rPr lang="en-US" i="1" dirty="0"/>
              <a:t>self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interpretation of </a:t>
            </a:r>
            <a:r>
              <a:rPr lang="en-US" i="1" dirty="0"/>
              <a:t>self</a:t>
            </a:r>
            <a:r>
              <a:rPr lang="en-US" dirty="0"/>
              <a:t>: refers to the </a:t>
            </a:r>
            <a:r>
              <a:rPr lang="en-US" i="1" dirty="0"/>
              <a:t>instance</a:t>
            </a:r>
            <a:r>
              <a:rPr lang="en-US" dirty="0"/>
              <a:t> of the class (</a:t>
            </a:r>
            <a:r>
              <a:rPr lang="en-US" i="1" dirty="0" err="1"/>
              <a:t>x.func</a:t>
            </a:r>
            <a:r>
              <a:rPr lang="en-US" i="1" dirty="0"/>
              <a:t>()</a:t>
            </a:r>
            <a:r>
              <a:rPr lang="en-US" dirty="0"/>
              <a:t> is the same as </a:t>
            </a:r>
            <a:r>
              <a:rPr lang="en-US" i="1" dirty="0" err="1"/>
              <a:t>classname.func</a:t>
            </a:r>
            <a:r>
              <a:rPr lang="en-US" i="1" dirty="0"/>
              <a:t>(x)</a:t>
            </a:r>
            <a:r>
              <a:rPr lang="en-US" dirty="0"/>
              <a:t>). On line 4 here, I’ve passed </a:t>
            </a:r>
            <a:r>
              <a:rPr lang="en-US" i="1" dirty="0"/>
              <a:t>snoopy</a:t>
            </a:r>
            <a:r>
              <a:rPr lang="en-US" dirty="0"/>
              <a:t> to </a:t>
            </a:r>
            <a:r>
              <a:rPr lang="en-US" i="1" dirty="0" err="1"/>
              <a:t>dog.speak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i="1" dirty="0"/>
              <a:t>self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6" y="3837760"/>
            <a:ext cx="5583758" cy="129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F2B75-22BF-1148-8C2D-FBFD235A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5" y="3429000"/>
            <a:ext cx="4203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</a:t>
            </a:r>
            <a:r>
              <a:rPr lang="en-US" i="1" dirty="0"/>
              <a:t>@</a:t>
            </a:r>
            <a:r>
              <a:rPr lang="en-US" i="1" dirty="0" err="1"/>
              <a:t>staticmethod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static method: </a:t>
            </a:r>
            <a:r>
              <a:rPr lang="en-US" i="1" dirty="0" err="1"/>
              <a:t>is_puppy</a:t>
            </a:r>
            <a:r>
              <a:rPr lang="en-US" i="1" dirty="0"/>
              <a:t> </a:t>
            </a:r>
            <a:r>
              <a:rPr lang="en-US" dirty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take </a:t>
            </a:r>
            <a:r>
              <a:rPr lang="en-US" i="1" dirty="0"/>
              <a:t>self</a:t>
            </a:r>
            <a:r>
              <a:rPr lang="en-US" dirty="0"/>
              <a:t> as an argument, and are called with the name of the class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@</a:t>
            </a:r>
            <a:r>
              <a:rPr lang="en-US" dirty="0" err="1"/>
              <a:t>classmethod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take the class as the first argument (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To implement syntactic sugar, you as the programmer write functions with specific names often referred to as “magic methods” </a:t>
            </a:r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There are many other forms of syntactic sugar </a:t>
            </a:r>
            <a:r>
              <a:rPr lang="mr-IN" dirty="0"/>
              <a:t>–</a:t>
            </a:r>
            <a:r>
              <a:rPr lang="en-US" dirty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 Syntactic Sugar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Without Syntactic</a:t>
                      </a:r>
                      <a:r>
                        <a:rPr lang="en-US" sz="2400" baseline="0" dirty="0"/>
                        <a:t> Sugar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getitem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x.__call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x[0]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setitem</a:t>
                      </a:r>
                      <a:r>
                        <a:rPr lang="en-US" sz="2400" dirty="0"/>
                        <a:t>__(0, 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(x)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__() and x.__</a:t>
                      </a:r>
                      <a:r>
                        <a:rPr lang="en-US" sz="2400" dirty="0" err="1"/>
                        <a:t>repr</a:t>
                      </a:r>
                      <a:r>
                        <a:rPr lang="en-US" sz="2400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Syntactic Sugar: Polynomials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index </a:t>
            </a:r>
            <a:r>
              <a:rPr lang="en-US" i="1" dirty="0" err="1"/>
              <a:t>i</a:t>
            </a:r>
            <a:r>
              <a:rPr lang="en-US" dirty="0"/>
              <a:t> should return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f(x) </a:t>
            </a:r>
            <a:r>
              <a:rPr lang="en-US" dirty="0"/>
              <a:t>should evaluate the polynomial at the value of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f[</a:t>
            </a:r>
            <a:r>
              <a:rPr lang="en-US" i="1" dirty="0" err="1"/>
              <a:t>i</a:t>
            </a:r>
            <a:r>
              <a:rPr lang="en-US" i="1" dirty="0"/>
              <a:t>] = a</a:t>
            </a:r>
            <a:r>
              <a:rPr lang="en-US" dirty="0"/>
              <a:t> should assign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to the value of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Note: This object is scripted at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polynomial.py</a:t>
            </a:r>
            <a:r>
              <a:rPr lang="en-US" dirty="0"/>
              <a:t> in the </a:t>
            </a:r>
            <a:r>
              <a:rPr lang="en-US" dirty="0" err="1"/>
              <a:t>git</a:t>
            </a:r>
            <a:r>
              <a:rPr lang="en-US" dirty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 Why should I care?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i="1" dirty="0"/>
              <a:t> class</a:t>
            </a:r>
            <a:r>
              <a:rPr lang="en-US" dirty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an object-oriented programming language - if you’re a python programmer and you’ve never written a class, you’re missing out on the </a:t>
            </a:r>
            <a:r>
              <a:rPr lang="en-US" i="1" dirty="0"/>
              <a:t>single most powerful</a:t>
            </a:r>
            <a:r>
              <a:rPr lang="en-US" dirty="0"/>
              <a:t> aspect of the language </a:t>
            </a:r>
            <a:r>
              <a:rPr lang="en-US" i="1" dirty="0"/>
              <a:t>by far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pieces of the implementation: the __</a:t>
            </a:r>
            <a:r>
              <a:rPr lang="en-US" dirty="0" err="1"/>
              <a:t>init</a:t>
            </a:r>
            <a:r>
              <a:rPr lang="en-US" dirty="0"/>
              <a:t>__ function and the properties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getitem</a:t>
            </a:r>
            <a:r>
              <a:rPr lang="en-US" i="1" dirty="0"/>
              <a:t>__ </a:t>
            </a:r>
            <a:r>
              <a:rPr lang="en-US" dirty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__call__</a:t>
            </a:r>
            <a:r>
              <a:rPr lang="en-US" dirty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 it should be a value </a:t>
            </a:r>
            <a:r>
              <a:rPr lang="en-US" i="1" dirty="0"/>
              <a:t>x</a:t>
            </a:r>
            <a:r>
              <a:rPr lang="en-US" dirty="0"/>
              <a:t> to evaluate the polynomial at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string representation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 </a:t>
            </a:r>
            <a:r>
              <a:rPr lang="en-US" dirty="0"/>
              <a:t>and </a:t>
            </a: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</a:t>
            </a:r>
            <a:r>
              <a:rPr lang="en-US" dirty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is called when you run a line with just the object in </a:t>
            </a:r>
            <a:r>
              <a:rPr lang="en-US" i="1" dirty="0" err="1"/>
              <a:t>ipython</a:t>
            </a:r>
            <a:r>
              <a:rPr lang="en-US" dirty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essentially a reimplementation of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</a:t>
            </a:r>
            <a:r>
              <a:rPr lang="en-US" i="1" dirty="0"/>
              <a:t>__</a:t>
            </a:r>
            <a:r>
              <a:rPr lang="en-US" i="1" dirty="0" err="1"/>
              <a:t>rsub</a:t>
            </a:r>
            <a:r>
              <a:rPr lang="en-US" i="1" dirty="0"/>
              <a:t>__</a:t>
            </a:r>
            <a:r>
              <a:rPr lang="en-US" dirty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</a:t>
            </a:r>
            <a:r>
              <a:rPr lang="en-US" i="1" dirty="0" err="1"/>
              <a:t>rmul</a:t>
            </a:r>
            <a:r>
              <a:rPr lang="en-US" i="1" dirty="0"/>
              <a:t>__</a:t>
            </a:r>
            <a:r>
              <a:rPr lang="en-US" dirty="0"/>
              <a:t> for *=, </a:t>
            </a:r>
            <a:r>
              <a:rPr lang="en-US" i="1" dirty="0"/>
              <a:t>__</a:t>
            </a:r>
            <a:r>
              <a:rPr lang="en-US" i="1" dirty="0" err="1"/>
              <a:t>rdiv</a:t>
            </a:r>
            <a:r>
              <a:rPr lang="en-US" i="1" dirty="0"/>
              <a:t>__ </a:t>
            </a:r>
            <a:r>
              <a:rPr lang="en-US" dirty="0"/>
              <a:t>for /=, etc., but unless otherwise specified these lines will call the corresponding function without the </a:t>
            </a:r>
            <a:r>
              <a:rPr lang="en-US" i="1" dirty="0"/>
              <a:t>r</a:t>
            </a:r>
            <a:r>
              <a:rPr lang="en-US" dirty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28227"/>
              </p:ext>
            </p:extLst>
          </p:nvPr>
        </p:nvGraphicFramePr>
        <p:xfrm>
          <a:off x="5064920" y="2451272"/>
          <a:ext cx="6443400" cy="35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Syntactic</a:t>
                      </a:r>
                      <a:r>
                        <a:rPr lang="en-US" baseline="0" dirty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radd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x.__sub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mul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x.__div</a:t>
                      </a:r>
                      <a:r>
                        <a:rPr lang="en-US" dirty="0"/>
                        <a:t>__(y)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floordiv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x.__mod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0" y="2561160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extra useful syntactic sugar elements in doing so: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79903"/>
              </p:ext>
            </p:extLst>
          </p:nvPr>
        </p:nvGraphicFramePr>
        <p:xfrm>
          <a:off x="5787839" y="2746085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Syntactic Sugar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eq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x.__ne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-: Each coefficient is the negative of the origin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Magic methods can return anything, hence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Why isn’t this required for </a:t>
            </a:r>
            <a:r>
              <a:rPr lang="en-US" i="1" dirty="0"/>
              <a:t>__</a:t>
            </a:r>
            <a:r>
              <a:rPr lang="en-US" i="1" dirty="0" err="1"/>
              <a:t>pos</a:t>
            </a:r>
            <a:r>
              <a:rPr lang="en-US" i="1" dirty="0"/>
              <a:t>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polynomials: The coefficients of each power on </a:t>
            </a:r>
            <a:r>
              <a:rPr lang="en-US" i="1" dirty="0"/>
              <a:t>x</a:t>
            </a:r>
            <a:r>
              <a:rPr lang="en-US" dirty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Attributes </a:t>
            </a:r>
          </a:p>
          <a:p>
            <a:pPr lvl="1"/>
            <a:r>
              <a:rPr lang="en-US" dirty="0"/>
              <a:t>Functions </a:t>
            </a:r>
          </a:p>
          <a:p>
            <a:pPr lvl="1"/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which are unique to the object; also interactions with other objects.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</a:t>
            </a:r>
            <a:r>
              <a:rPr lang="en-US" i="1" dirty="0"/>
              <a:t>__ne__ </a:t>
            </a:r>
            <a:r>
              <a:rPr lang="en-US" dirty="0"/>
              <a:t>method actually isn’t necessary. If you write an </a:t>
            </a:r>
            <a:r>
              <a:rPr lang="en-US" i="1" dirty="0"/>
              <a:t>__</a:t>
            </a:r>
            <a:r>
              <a:rPr lang="en-US" i="1" dirty="0" err="1"/>
              <a:t>eq</a:t>
            </a:r>
            <a:r>
              <a:rPr lang="en-US" i="1" dirty="0"/>
              <a:t>__ </a:t>
            </a:r>
            <a:r>
              <a:rPr lang="en-US" dirty="0"/>
              <a:t>method, the </a:t>
            </a:r>
            <a:r>
              <a:rPr lang="en-US" i="1" dirty="0"/>
              <a:t>__ne__</a:t>
            </a:r>
            <a:r>
              <a:rPr lang="en-US" dirty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like this are also included in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Lists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BA8-FD30-5249-BCD0-965011A4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5387-BCBD-2D4D-AA20-EDABAD6A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15" y="2086378"/>
            <a:ext cx="4600941" cy="4441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simplest object – all it does is hold on to the attributes that you give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class container: pass</a:t>
            </a:r>
            <a:r>
              <a:rPr lang="en-US" dirty="0"/>
              <a:t> is all you need</a:t>
            </a:r>
          </a:p>
          <a:p>
            <a:pPr lvl="1"/>
            <a:r>
              <a:rPr lang="en-US" dirty="0"/>
              <a:t>Doesn’t </a:t>
            </a:r>
            <a:r>
              <a:rPr lang="en-US" i="1" dirty="0"/>
              <a:t>need</a:t>
            </a:r>
            <a:r>
              <a:rPr lang="en-US" dirty="0"/>
              <a:t> to be called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argument </a:t>
            </a:r>
            <a:r>
              <a:rPr lang="en-US" i="1" dirty="0"/>
              <a:t>pass</a:t>
            </a:r>
            <a:r>
              <a:rPr lang="en-US" dirty="0"/>
              <a:t> here means “do nothing.” Objects with more specialization instead have </a:t>
            </a:r>
            <a:r>
              <a:rPr lang="en-US" i="1" dirty="0"/>
              <a:t>def</a:t>
            </a:r>
            <a:r>
              <a:rPr lang="en-US" dirty="0"/>
              <a:t> statements within them.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BCC6D0-0942-4740-BB96-38FF41C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85" y="330200"/>
            <a:ext cx="6985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A Dog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Interactions with other objects: play with </a:t>
            </a:r>
            <a:r>
              <a:rPr lang="en-US"/>
              <a:t>other dogs/owner, chase cats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 it’s easily broken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767</TotalTime>
  <Words>2011</Words>
  <Application>Microsoft Macintosh PowerPoint</Application>
  <PresentationFormat>Widescreen</PresentationFormat>
  <Paragraphs>283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Berlin</vt:lpstr>
      <vt:lpstr>Classes</vt:lpstr>
      <vt:lpstr>What are they? Why should I care? </vt:lpstr>
      <vt:lpstr>Recall: The Python Model </vt:lpstr>
      <vt:lpstr>Data Container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A Quick Note: Property vs. Stored Data</vt:lpstr>
      <vt:lpstr>Dogs in Python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268</cp:revision>
  <dcterms:created xsi:type="dcterms:W3CDTF">2020-02-27T18:08:37Z</dcterms:created>
  <dcterms:modified xsi:type="dcterms:W3CDTF">2022-05-15T22:07:30Z</dcterms:modified>
</cp:coreProperties>
</file>