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592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you can also do sum(*x) with a pre-defined tuple x and the same functionality runs.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you can also do ages(**x) with</a:t>
            </a:r>
            <a:r>
              <a:rPr lang="en-US" baseline="0" dirty="0"/>
              <a:t> a pre-defined dictionary x and the same functionality runs. Matplotlib’s API is particularly full of these **</a:t>
            </a:r>
            <a:r>
              <a:rPr lang="en-US" baseline="0" dirty="0" err="1"/>
              <a:t>kwargs</a:t>
            </a:r>
            <a:r>
              <a:rPr lang="en-US" baseline="0" dirty="0"/>
              <a:t> constructions, which can get confusing, but to get the keyword arguments your after, simply follow the trail of additional functions that it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API: Application Programming Interface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you can pipe this to a PDF and send it to your collaborators.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kdownguide.org/basic-syntax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generated/numpy.al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/>
              <a:t>Sometimes these are keyword arguments which will be passed to </a:t>
            </a:r>
            <a:r>
              <a:rPr lang="en-US" i="1" dirty="0"/>
              <a:t>another function</a:t>
            </a:r>
            <a:r>
              <a:rPr lang="en-US" dirty="0"/>
              <a:t>. This will be made clear in the </a:t>
            </a:r>
            <a:r>
              <a:rPr lang="en-US" i="1" dirty="0"/>
              <a:t>Parameters</a:t>
            </a:r>
            <a:r>
              <a:rPr lang="en-US" dirty="0"/>
              <a:t> section of a </a:t>
            </a:r>
            <a:r>
              <a:rPr lang="en-US" dirty="0" err="1"/>
              <a:t>docstring</a:t>
            </a:r>
            <a:r>
              <a:rPr lang="en-US" dirty="0"/>
              <a:t>. </a:t>
            </a:r>
          </a:p>
          <a:p>
            <a:pPr lvl="1"/>
            <a:r>
              <a:rPr lang="en-US" i="1" dirty="0" err="1"/>
              <a:t>kwargs</a:t>
            </a:r>
            <a:r>
              <a:rPr lang="en-US" dirty="0"/>
              <a:t> in this case is a </a:t>
            </a:r>
            <a:r>
              <a:rPr lang="en-US" i="1" dirty="0" err="1"/>
              <a:t>dict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br>
              <a:rPr lang="en-US" i="1" dirty="0"/>
            </a:br>
            <a:r>
              <a:rPr lang="en-US" dirty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Other Aspects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Parameters, returns, raises, etc. for </a:t>
            </a:r>
            <a:r>
              <a:rPr lang="en-US" i="1" dirty="0"/>
              <a:t>all </a:t>
            </a:r>
            <a:r>
              <a:rPr lang="en-US" dirty="0"/>
              <a:t>components of a software is often referred to as the “Comprehensive API Reference”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pieces of documentation include, though not limited to: </a:t>
            </a:r>
          </a:p>
          <a:p>
            <a:pPr lvl="1"/>
            <a:r>
              <a:rPr lang="en-US" dirty="0"/>
              <a:t>Installation instructions </a:t>
            </a:r>
          </a:p>
          <a:p>
            <a:pPr lvl="1"/>
            <a:r>
              <a:rPr lang="en-US" dirty="0"/>
              <a:t>Tutorials and example code </a:t>
            </a:r>
          </a:p>
          <a:p>
            <a:pPr lvl="1"/>
            <a:r>
              <a:rPr lang="en-US" dirty="0"/>
              <a:t>Where to submit bug reports </a:t>
            </a:r>
          </a:p>
          <a:p>
            <a:pPr lvl="1"/>
            <a:r>
              <a:rPr lang="en-US" dirty="0"/>
              <a:t>Developer’s documentation </a:t>
            </a:r>
            <a:r>
              <a:rPr lang="mr-IN" dirty="0"/>
              <a:t>–</a:t>
            </a:r>
            <a:r>
              <a:rPr lang="en-US" dirty="0"/>
              <a:t> how to contribute to an open-source project </a:t>
            </a:r>
          </a:p>
        </p:txBody>
      </p:sp>
    </p:spTree>
    <p:extLst>
      <p:ext uri="{BB962C8B-B14F-4D97-AF65-F5344CB8AC3E}">
        <p14:creationId xmlns:p14="http://schemas.microsoft.com/office/powerpoint/2010/main" val="39015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646-978A-7D4C-A4A5-DAB3BB7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4DC0-ABEF-5E46-BAC6-BE33494C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19" y="2092175"/>
            <a:ext cx="11773549" cy="461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Another markup/type-setting language (RST and HTML are also markup languages)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Can be written directly within </a:t>
            </a:r>
            <a:r>
              <a:rPr lang="en-US" sz="2300" dirty="0" err="1"/>
              <a:t>jupyter</a:t>
            </a:r>
            <a:r>
              <a:rPr lang="en-US" sz="2300" dirty="0"/>
              <a:t> notebooks via </a:t>
            </a:r>
            <a:r>
              <a:rPr lang="en-US" sz="2300" i="1" dirty="0"/>
              <a:t>Cell &gt; Cell Type &gt; Markdown</a:t>
            </a:r>
          </a:p>
          <a:p>
            <a:pPr lvl="1"/>
            <a:r>
              <a:rPr lang="en-US" sz="1900" dirty="0"/>
              <a:t>Files with extension </a:t>
            </a:r>
            <a:r>
              <a:rPr lang="en-US" sz="1900" i="1" dirty="0"/>
              <a:t>.md </a:t>
            </a:r>
            <a:r>
              <a:rPr lang="en-US" sz="1900" dirty="0"/>
              <a:t>(e.g. </a:t>
            </a:r>
            <a:r>
              <a:rPr lang="en-US" sz="1900" dirty="0" err="1"/>
              <a:t>README.md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Some useful capabilities:</a:t>
            </a:r>
          </a:p>
          <a:p>
            <a:pPr lvl="1"/>
            <a:r>
              <a:rPr lang="en-US" sz="1900" dirty="0"/>
              <a:t>Embed hyperlinks to specific locations within your notebook or to external webpages</a:t>
            </a:r>
          </a:p>
          <a:p>
            <a:pPr lvl="1"/>
            <a:r>
              <a:rPr lang="en-US" sz="1900" dirty="0"/>
              <a:t>Include LaTeX math-type and raw HTML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By using markdown cells in </a:t>
            </a:r>
            <a:r>
              <a:rPr lang="en-US" sz="2300" dirty="0" err="1"/>
              <a:t>jupyter</a:t>
            </a:r>
            <a:r>
              <a:rPr lang="en-US" sz="2300" dirty="0"/>
              <a:t> notebooks and then exporting to a PDF via </a:t>
            </a:r>
            <a:r>
              <a:rPr lang="en-US" sz="2300" i="1" dirty="0"/>
              <a:t>File &gt; Download as &gt; PDF via LaTeX (.pdf)</a:t>
            </a:r>
            <a:r>
              <a:rPr lang="en-US" sz="2300" dirty="0"/>
              <a:t>, you can easily make nicely formatted notes for collaborators</a:t>
            </a:r>
          </a:p>
        </p:txBody>
      </p:sp>
    </p:spTree>
    <p:extLst>
      <p:ext uri="{BB962C8B-B14F-4D97-AF65-F5344CB8AC3E}">
        <p14:creationId xmlns:p14="http://schemas.microsoft.com/office/powerpoint/2010/main" val="419078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646-978A-7D4C-A4A5-DAB3BB7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4ACC30-534B-8540-887A-6D727A73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725"/>
            <a:ext cx="12192000" cy="45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646-978A-7D4C-A4A5-DAB3BB7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3FAB2A-4A43-FD44-B956-89D087D4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291"/>
            <a:ext cx="12192000" cy="38844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86CDB7-8488-6A45-8437-5ED66E7A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94362"/>
            <a:ext cx="11822805" cy="46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Markdown can also include images and tables. Reference: </a:t>
            </a:r>
            <a:r>
              <a:rPr lang="en-US" sz="2000" dirty="0">
                <a:hlinkClick r:id="rId4"/>
              </a:rPr>
              <a:t>https://www.markdownguide.org/basic-syntax/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45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5F5-D7C1-A644-AC75-EDE01AE8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Markdown: Stepping-Stone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8811-A94E-064F-BC0A-4814464D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0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build websites in markdown using GitHub Pages</a:t>
            </a:r>
          </a:p>
          <a:p>
            <a:pPr lvl="1"/>
            <a:r>
              <a:rPr lang="en-US" dirty="0"/>
              <a:t>Having a nice professional website is proving to be increasingly important for getting a foothold in many industries, academia included</a:t>
            </a:r>
          </a:p>
          <a:p>
            <a:pPr lvl="1"/>
            <a:r>
              <a:rPr lang="en-US" dirty="0"/>
              <a:t>Because you can include raw HTML directly within markdown, it’s a stone’s throw from CSS and JavaScript, the more “bare bones” tools of web development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talk a little bit about GitHub in the last session!</a:t>
            </a:r>
          </a:p>
        </p:txBody>
      </p:sp>
    </p:spTree>
    <p:extLst>
      <p:ext uri="{BB962C8B-B14F-4D97-AF65-F5344CB8AC3E}">
        <p14:creationId xmlns:p14="http://schemas.microsoft.com/office/powerpoint/2010/main" val="38421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Care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you need to know how to read it! Answering your own questions about python is considerably easier if you simply know </a:t>
            </a:r>
            <a:r>
              <a:rPr lang="en-US" i="1" dirty="0"/>
              <a:t>where to look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Enhancement Proposal (PEP) 287 established </a:t>
            </a:r>
            <a:r>
              <a:rPr lang="en-US" dirty="0" err="1"/>
              <a:t>reStructuredText</a:t>
            </a:r>
            <a:r>
              <a:rPr lang="en-US" dirty="0"/>
              <a:t> (RST) as the standard markup language for python documentation </a:t>
            </a:r>
          </a:p>
          <a:p>
            <a:pPr lvl="1"/>
            <a:r>
              <a:rPr lang="en-US" dirty="0"/>
              <a:t>Whether or not you ever write documentation, you will encounter RST using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Bonus: What does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r>
              <a:rPr lang="en-US" dirty="0"/>
              <a:t> (RST)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format of python documentation </a:t>
            </a:r>
          </a:p>
          <a:p>
            <a:pPr lvl="1"/>
            <a:r>
              <a:rPr lang="en-US" dirty="0"/>
              <a:t>Easily ported into HTML and PDF formats, among others </a:t>
            </a:r>
          </a:p>
          <a:p>
            <a:pPr lvl="1"/>
            <a:r>
              <a:rPr lang="en-US" dirty="0"/>
              <a:t>Relatively easy to 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numpy.all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r>
              <a:rPr lang="en-US" dirty="0"/>
              <a:t> (RST)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format of python documentation </a:t>
            </a:r>
          </a:p>
          <a:p>
            <a:pPr lvl="1"/>
            <a:r>
              <a:rPr lang="en-US" dirty="0"/>
              <a:t>Easily ported into HTML and PDF formats, among others </a:t>
            </a:r>
          </a:p>
          <a:p>
            <a:pPr lvl="1"/>
            <a:r>
              <a:rPr lang="en-US" dirty="0"/>
              <a:t>Relatively easy to 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numpy.all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</a:t>
            </a:r>
            <a:r>
              <a:rPr lang="en-US" i="1" dirty="0"/>
              <a:t>all</a:t>
            </a:r>
            <a:r>
              <a:rPr lang="en-US" dirty="0"/>
              <a:t> function from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the documentation astronomers will see looks very similar to this.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06" y="1985963"/>
            <a:ext cx="6175733" cy="48720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Notes </a:t>
            </a:r>
            <a:r>
              <a:rPr lang="mr-IN" dirty="0"/>
              <a:t>–</a:t>
            </a:r>
            <a:r>
              <a:rPr lang="en-US" dirty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Example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is written with </a:t>
            </a:r>
            <a:r>
              <a:rPr lang="en-US" i="1" dirty="0"/>
              <a:t>:math:</a:t>
            </a:r>
            <a:r>
              <a:rPr lang="en-US" dirty="0"/>
              <a:t> followed by LaTeX style escape sequences within `` (e.g. </a:t>
            </a:r>
            <a:r>
              <a:rPr lang="en-US" i="1" dirty="0"/>
              <a:t>:math:`\eta`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information as the RST, but formatted nicely.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C3366-ACFD-AB46-A23D-7F6A4B6C1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263" y="2001701"/>
            <a:ext cx="4705483" cy="48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/>
              <a:t>The data type and description that follows applies to all of them </a:t>
            </a:r>
          </a:p>
          <a:p>
            <a:pPr lvl="1"/>
            <a:r>
              <a:rPr lang="en-US" i="1" dirty="0" err="1"/>
              <a:t>args</a:t>
            </a:r>
            <a:r>
              <a:rPr lang="en-US" i="1" dirty="0"/>
              <a:t> </a:t>
            </a:r>
            <a:r>
              <a:rPr lang="en-US" dirty="0"/>
              <a:t>in this case is a </a:t>
            </a:r>
            <a:r>
              <a:rPr lang="en-US" i="1" dirty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594</TotalTime>
  <Words>810</Words>
  <Application>Microsoft Macintosh PowerPoint</Application>
  <PresentationFormat>Widescreen</PresentationFormat>
  <Paragraphs>105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  <vt:lpstr>Documentation: Other Aspects </vt:lpstr>
      <vt:lpstr>Markdown</vt:lpstr>
      <vt:lpstr>Markdown</vt:lpstr>
      <vt:lpstr>Markdown</vt:lpstr>
      <vt:lpstr>Markdown: Stepping-Stone to Web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133</cp:revision>
  <dcterms:created xsi:type="dcterms:W3CDTF">2020-02-27T18:08:37Z</dcterms:created>
  <dcterms:modified xsi:type="dcterms:W3CDTF">2022-05-13T18:24:03Z</dcterms:modified>
</cp:coreProperties>
</file>