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will cover more on </a:t>
            </a:r>
            <a:r>
              <a:rPr lang="en-US" baseline="0" dirty="0" err="1"/>
              <a:t>NumPy</a:t>
            </a:r>
            <a:r>
              <a:rPr lang="en-US" baseline="0"/>
              <a:t> and Anaconda in the next session!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16369-5BB1-E74C-972E-3FF44C415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.7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</a:t>
            </a:r>
            <a:r>
              <a:rPr lang="en-US" dirty="0" err="1"/>
              <a:t>NumPy</a:t>
            </a:r>
            <a:r>
              <a:rPr lang="en-US" dirty="0"/>
              <a:t> simplifies things </a:t>
            </a:r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the integers 0 through 9 and their squares separated by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file I/O is typically done with a </a:t>
            </a:r>
            <a:r>
              <a:rPr lang="en-US" i="1" dirty="0"/>
              <a:t>with</a:t>
            </a:r>
            <a:r>
              <a:rPr lang="en-US" dirty="0"/>
              <a:t> statement </a:t>
            </a:r>
            <a:r>
              <a:rPr lang="mr-IN" dirty="0"/>
              <a:t>–</a:t>
            </a:r>
            <a:r>
              <a:rPr lang="en-US" dirty="0"/>
              <a:t> this is functionally the same as using  </a:t>
            </a:r>
            <a:r>
              <a:rPr lang="en-US" i="1" dirty="0"/>
              <a:t>f = open(“</a:t>
            </a:r>
            <a:r>
              <a:rPr lang="en-US" i="1" dirty="0" err="1"/>
              <a:t>example.txt</a:t>
            </a:r>
            <a:r>
              <a:rPr lang="en-US" i="1" dirty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Output File: A Better Code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Makes use of </a:t>
            </a:r>
            <a:r>
              <a:rPr lang="en-US" i="1" dirty="0"/>
              <a:t>string formatting</a:t>
            </a:r>
            <a:r>
              <a:rPr lang="en-US" dirty="0"/>
              <a:t>: </a:t>
            </a:r>
            <a:r>
              <a:rPr lang="en-US" i="1" dirty="0"/>
              <a:t>%d</a:t>
            </a:r>
            <a:r>
              <a:rPr lang="en-US" dirty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https://docs.python.org/3.7/library/string.html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84526" cy="437782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append</a:t>
            </a:r>
            <a:r>
              <a:rPr lang="en-US" dirty="0"/>
              <a:t> is a bad idea when lists are large, though people argue about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Much Simpler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I/O is made easy with </a:t>
            </a:r>
            <a:r>
              <a:rPr lang="en-US" dirty="0" err="1"/>
              <a:t>NumPy’s</a:t>
            </a:r>
            <a:r>
              <a:rPr lang="en-US" dirty="0"/>
              <a:t> </a:t>
            </a:r>
            <a:r>
              <a:rPr lang="en-US" i="1" dirty="0" err="1"/>
              <a:t>genfromtxt</a:t>
            </a:r>
            <a:r>
              <a:rPr lang="en-US" dirty="0"/>
              <a:t>, </a:t>
            </a:r>
            <a:r>
              <a:rPr lang="en-US" i="1" dirty="0" err="1"/>
              <a:t>savetxt</a:t>
            </a:r>
            <a:r>
              <a:rPr lang="en-US" dirty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Caveat: The data must be square. Chances are you’ll </a:t>
            </a:r>
            <a:r>
              <a:rPr lang="en-US"/>
              <a:t>get non-square data at some point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In the previous example, the entire </a:t>
            </a:r>
            <a:r>
              <a:rPr lang="en-US" i="1" dirty="0"/>
              <a:t>with</a:t>
            </a:r>
            <a:r>
              <a:rPr lang="en-US" dirty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x = </a:t>
            </a:r>
            <a:r>
              <a:rPr lang="en-US" i="1" dirty="0" err="1"/>
              <a:t>np.genfromtxt</a:t>
            </a:r>
            <a:r>
              <a:rPr lang="en-US" i="1" dirty="0"/>
              <a:t>(“</a:t>
            </a:r>
            <a:r>
              <a:rPr lang="en-US" i="1" dirty="0" err="1"/>
              <a:t>example.txt</a:t>
            </a:r>
            <a:r>
              <a:rPr lang="en-US" i="1" dirty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/>
              <a:t>(Note however this returns a </a:t>
            </a:r>
            <a:r>
              <a:rPr lang="en-US" dirty="0" err="1"/>
              <a:t>NumPy</a:t>
            </a:r>
            <a:r>
              <a:rPr lang="en-US" dirty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69</TotalTime>
  <Words>307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48</cp:revision>
  <dcterms:created xsi:type="dcterms:W3CDTF">2020-02-27T18:08:37Z</dcterms:created>
  <dcterms:modified xsi:type="dcterms:W3CDTF">2021-05-12T15:47:26Z</dcterms:modified>
</cp:coreProperties>
</file>