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2"/>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1"/>
    <p:restoredTop sz="89945"/>
  </p:normalViewPr>
  <p:slideViewPr>
    <p:cSldViewPr snapToGrid="0" snapToObjects="1">
      <p:cViewPr varScale="1">
        <p:scale>
          <a:sx n="83" d="100"/>
          <a:sy n="83" d="100"/>
        </p:scale>
        <p:origin x="1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here is a better way of referring to your home directory, where in previous slides ‘~’ has been used</a:t>
            </a:r>
          </a:p>
        </p:txBody>
      </p:sp>
      <p:sp>
        <p:nvSpPr>
          <p:cNvPr id="4" name="Slide Number Placeholder 3"/>
          <p:cNvSpPr>
            <a:spLocks noGrp="1"/>
          </p:cNvSpPr>
          <p:nvPr>
            <p:ph type="sldNum" sz="quarter" idx="5"/>
          </p:nvPr>
        </p:nvSpPr>
        <p:spPr/>
        <p:txBody>
          <a:bodyPr/>
          <a:lstStyle/>
          <a:p>
            <a:fld id="{76A41E2A-9760-1B43-867A-973D47E0F35B}" type="slidenum">
              <a:rPr lang="en-US" smtClean="0"/>
              <a:t>19</a:t>
            </a:fld>
            <a:endParaRPr lang="en-US"/>
          </a:p>
        </p:txBody>
      </p:sp>
    </p:spTree>
    <p:extLst>
      <p:ext uri="{BB962C8B-B14F-4D97-AF65-F5344CB8AC3E}">
        <p14:creationId xmlns:p14="http://schemas.microsoft.com/office/powerpoint/2010/main" val="475199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5/9/22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5/9/22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5/9/22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iganano/PythonBootcamp.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a:t>
            </a:r>
          </a:p>
          <a:p>
            <a:pPr lvl="1">
              <a:lnSpc>
                <a:spcPct val="100000"/>
              </a:lnSpc>
              <a:spcBef>
                <a:spcPts val="0"/>
              </a:spcBef>
              <a:defRPr/>
            </a:pPr>
            <a:r>
              <a:rPr lang="en-US" dirty="0"/>
              <a:t>Known as </a:t>
            </a:r>
            <a:r>
              <a:rPr lang="en-US" i="1" dirty="0"/>
              <a:t>wildcards</a:t>
            </a:r>
            <a:r>
              <a:rPr lang="en-US" dirty="0"/>
              <a:t> </a:t>
            </a:r>
            <a:r>
              <a:rPr lang="en-US"/>
              <a:t>or </a:t>
            </a:r>
            <a:r>
              <a:rPr lang="en-US" i="1"/>
              <a:t>globs</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is a better choice than PowerShell. This will vary in other fields, but astronomy uses Unix-based operating systems.</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a:t>
            </a:r>
          </a:p>
          <a:p>
            <a:pPr marL="0" indent="0">
              <a:buNone/>
            </a:pPr>
            <a:endParaRPr lang="en-US" dirty="0"/>
          </a:p>
          <a:p>
            <a:pPr marL="0" indent="0">
              <a:buNone/>
            </a:pPr>
            <a:r>
              <a:rPr lang="en-US" dirty="0"/>
              <a:t>PYTHONPATH: additional directories where your computer looks for python code, also separated by colons</a:t>
            </a:r>
          </a:p>
          <a:p>
            <a:pPr marL="0" indent="0">
              <a:buNone/>
            </a:pPr>
            <a:endParaRPr lang="en-US" dirty="0"/>
          </a:p>
          <a:p>
            <a:pPr marL="0" indent="0">
              <a:buNone/>
            </a:pPr>
            <a:r>
              <a:rPr lang="en-US" dirty="0"/>
              <a:t>Example: </a:t>
            </a:r>
          </a:p>
          <a:p>
            <a:pPr marL="0" indent="0">
              <a:buNone/>
            </a:pPr>
            <a:r>
              <a:rPr lang="en-US" dirty="0"/>
              <a:t>	export PYTHONPATH=$HOME/path/to/my/python/code:$PYTHONPATH</a:t>
            </a:r>
          </a:p>
          <a:p>
            <a:pPr marL="0" indent="0">
              <a:buNone/>
            </a:pPr>
            <a:endParaRPr lang="en-US" dirty="0"/>
          </a:p>
          <a:p>
            <a:pPr marL="0" indent="0">
              <a:buNone/>
            </a:pPr>
            <a:r>
              <a:rPr lang="en-US" dirty="0"/>
              <a:t>1 million brownie points to whoever knows why $PYTHONPATH 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FF1F-F3AA-5741-8CAD-E0FB5509814B}"/>
              </a:ext>
            </a:extLst>
          </p:cNvPr>
          <p:cNvSpPr>
            <a:spLocks noGrp="1"/>
          </p:cNvSpPr>
          <p:nvPr>
            <p:ph type="title"/>
          </p:nvPr>
        </p:nvSpPr>
        <p:spPr/>
        <p:txBody>
          <a:bodyPr/>
          <a:lstStyle/>
          <a:p>
            <a:r>
              <a:rPr lang="en-US" dirty="0"/>
              <a:t>Getting the Bootcamp Material</a:t>
            </a:r>
          </a:p>
        </p:txBody>
      </p:sp>
      <p:sp>
        <p:nvSpPr>
          <p:cNvPr id="3" name="Content Placeholder 2">
            <a:extLst>
              <a:ext uri="{FF2B5EF4-FFF2-40B4-BE49-F238E27FC236}">
                <a16:creationId xmlns:a16="http://schemas.microsoft.com/office/drawing/2014/main" id="{FEB92E5C-168E-3440-83E9-640AA3780B98}"/>
              </a:ext>
            </a:extLst>
          </p:cNvPr>
          <p:cNvSpPr>
            <a:spLocks noGrp="1"/>
          </p:cNvSpPr>
          <p:nvPr>
            <p:ph idx="1"/>
          </p:nvPr>
        </p:nvSpPr>
        <p:spPr>
          <a:xfrm>
            <a:off x="322513" y="2418917"/>
            <a:ext cx="6846913" cy="3599316"/>
          </a:xfrm>
        </p:spPr>
        <p:txBody>
          <a:bodyPr/>
          <a:lstStyle/>
          <a:p>
            <a:pPr marL="457200" indent="-457200">
              <a:buFont typeface="+mj-lt"/>
              <a:buAutoNum type="arabicPeriod"/>
            </a:pPr>
            <a:r>
              <a:rPr lang="en-US" dirty="0"/>
              <a:t>Navigate to the folder you’d like to store it in</a:t>
            </a:r>
          </a:p>
          <a:p>
            <a:pPr marL="457200" indent="-457200">
              <a:buFont typeface="+mj-lt"/>
              <a:buAutoNum type="arabicPeriod"/>
            </a:pPr>
            <a:r>
              <a:rPr lang="en-US" dirty="0"/>
              <a:t>Run </a:t>
            </a:r>
            <a:r>
              <a:rPr lang="en-US" i="1" dirty="0"/>
              <a:t>git clone </a:t>
            </a:r>
            <a:r>
              <a:rPr lang="en-US" i="1" dirty="0">
                <a:hlinkClick r:id="rId2"/>
              </a:rPr>
              <a:t>https://github.com/giganano/PythonBootcamp.git</a:t>
            </a:r>
            <a:endParaRPr lang="en-US" i="1" dirty="0"/>
          </a:p>
          <a:p>
            <a:pPr marL="0" indent="0">
              <a:buNone/>
            </a:pPr>
            <a:endParaRPr lang="en-US" i="1" dirty="0"/>
          </a:p>
          <a:p>
            <a:pPr marL="0" indent="0">
              <a:buNone/>
            </a:pPr>
            <a:r>
              <a:rPr lang="en-US" dirty="0"/>
              <a:t>Or: Download the zip-drive from the same URL</a:t>
            </a:r>
          </a:p>
          <a:p>
            <a:pPr marL="0" indent="0">
              <a:buNone/>
            </a:pPr>
            <a:endParaRPr lang="en-US" dirty="0"/>
          </a:p>
          <a:p>
            <a:pPr marL="0" indent="0">
              <a:buNone/>
            </a:pPr>
            <a:r>
              <a:rPr lang="en-US" dirty="0"/>
              <a:t>Whenever there are updates: </a:t>
            </a:r>
            <a:r>
              <a:rPr lang="en-US" i="1" dirty="0"/>
              <a:t>git pull</a:t>
            </a:r>
            <a:r>
              <a:rPr lang="en-US" dirty="0"/>
              <a:t> from within the bootcamp folder</a:t>
            </a:r>
          </a:p>
        </p:txBody>
      </p:sp>
      <p:pic>
        <p:nvPicPr>
          <p:cNvPr id="5" name="Picture 4" descr="Graphical user interface, application&#10;&#10;Description automatically generated">
            <a:extLst>
              <a:ext uri="{FF2B5EF4-FFF2-40B4-BE49-F238E27FC236}">
                <a16:creationId xmlns:a16="http://schemas.microsoft.com/office/drawing/2014/main" id="{F523E169-300A-DF40-B0F2-F3CEF362E367}"/>
              </a:ext>
            </a:extLst>
          </p:cNvPr>
          <p:cNvPicPr>
            <a:picLocks noChangeAspect="1"/>
          </p:cNvPicPr>
          <p:nvPr/>
        </p:nvPicPr>
        <p:blipFill>
          <a:blip r:embed="rId3"/>
          <a:stretch>
            <a:fillRect/>
          </a:stretch>
        </p:blipFill>
        <p:spPr>
          <a:xfrm>
            <a:off x="7229625" y="2213111"/>
            <a:ext cx="4639862" cy="4010929"/>
          </a:xfrm>
          <a:prstGeom prst="rect">
            <a:avLst/>
          </a:prstGeom>
        </p:spPr>
      </p:pic>
    </p:spTree>
    <p:extLst>
      <p:ext uri="{BB962C8B-B14F-4D97-AF65-F5344CB8AC3E}">
        <p14:creationId xmlns:p14="http://schemas.microsoft.com/office/powerpoint/2010/main" val="16178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i="1" dirty="0"/>
              <a:t>echo</a:t>
            </a:r>
            <a:r>
              <a:rPr lang="en-US" dirty="0"/>
              <a:t>: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393</TotalTime>
  <Words>1396</Words>
  <Application>Microsoft Macintosh PowerPoint</Application>
  <PresentationFormat>Widescreen</PresentationFormat>
  <Paragraphs>186</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lpstr>Getting the Bootcamp Material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Microsoft Office User</cp:lastModifiedBy>
  <cp:revision>212</cp:revision>
  <dcterms:created xsi:type="dcterms:W3CDTF">2020-02-27T18:08:37Z</dcterms:created>
  <dcterms:modified xsi:type="dcterms:W3CDTF">2022-05-09T15:23:10Z</dcterms:modified>
</cp:coreProperties>
</file>