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29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engineering code</a:t>
            </a:r>
            <a:r>
              <a:rPr lang="en-US" baseline="0" dirty="0" smtClean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applies</a:t>
            </a:r>
            <a:r>
              <a:rPr lang="en-US" baseline="0" dirty="0" smtClean="0"/>
              <a:t> much more to people releasing code publicly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</a:t>
            </a:r>
            <a:r>
              <a:rPr lang="en-US" baseline="0" smtClean="0"/>
              <a:t>white board and diagram a solution to a problem, then implement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about their</a:t>
            </a:r>
            <a:r>
              <a:rPr lang="en-US" baseline="0" dirty="0" smtClean="0"/>
              <a:t> software engineering experience, you should always take code advice from 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Popular tools: GitHub,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Command line: </a:t>
            </a:r>
            <a:r>
              <a:rPr lang="en-US" i="1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don’t need to use </a:t>
            </a:r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smtClean="0"/>
              <a:t>for version control </a:t>
            </a:r>
            <a:r>
              <a:rPr lang="mr-IN" dirty="0" smtClean="0"/>
              <a:t>–</a:t>
            </a:r>
            <a:r>
              <a:rPr lang="en-US" dirty="0" smtClean="0"/>
              <a:t> you can also store your code, plots, etc. there to manage copies between multiple systems.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my own python </a:t>
            </a:r>
            <a:r>
              <a:rPr lang="en-US" dirty="0" smtClean="0"/>
              <a:t>package </a:t>
            </a:r>
            <a:r>
              <a:rPr lang="en-US" dirty="0" smtClean="0"/>
              <a:t>is ~60k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Advice: Assume 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if you decide to build anything of substantial size;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233</TotalTime>
  <Words>825</Words>
  <Application>Microsoft Macintosh PowerPoint</Application>
  <PresentationFormat>Widescreen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75</cp:revision>
  <dcterms:created xsi:type="dcterms:W3CDTF">2020-02-27T18:08:37Z</dcterms:created>
  <dcterms:modified xsi:type="dcterms:W3CDTF">2020-05-22T18:03:18Z</dcterms:modified>
</cp:coreProperties>
</file>