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you can also do ages(**x) with</a:t>
            </a:r>
            <a:r>
              <a:rPr lang="en-US" baseline="0" dirty="0"/>
              <a:t> a pre-defined dictionary x and the same functionality runs.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API: Application Programming Interface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umpy.org/doc/stable/reference/generated/numpy.al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/>
              <a:t>Sometimes these are keyword arguments which will be passed to </a:t>
            </a:r>
            <a:r>
              <a:rPr lang="en-US" i="1" dirty="0"/>
              <a:t>another function</a:t>
            </a:r>
            <a:r>
              <a:rPr lang="en-US" dirty="0"/>
              <a:t>. This will be made clear in the </a:t>
            </a:r>
            <a:r>
              <a:rPr lang="en-US" i="1" dirty="0"/>
              <a:t>Parameters</a:t>
            </a:r>
            <a:r>
              <a:rPr lang="en-US" dirty="0"/>
              <a:t> section of a </a:t>
            </a:r>
            <a:r>
              <a:rPr lang="en-US" dirty="0" err="1"/>
              <a:t>docstring</a:t>
            </a:r>
            <a:r>
              <a:rPr lang="en-US" dirty="0"/>
              <a:t>. </a:t>
            </a:r>
          </a:p>
          <a:p>
            <a:pPr lvl="1"/>
            <a:r>
              <a:rPr lang="en-US" i="1" dirty="0" err="1"/>
              <a:t>kwargs</a:t>
            </a:r>
            <a:r>
              <a:rPr lang="en-US" dirty="0"/>
              <a:t> in this case is a </a:t>
            </a:r>
            <a:r>
              <a:rPr lang="en-US" i="1" dirty="0" err="1"/>
              <a:t>dict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br>
              <a:rPr lang="en-US" i="1" dirty="0"/>
            </a:br>
            <a:r>
              <a:rPr lang="en-US" dirty="0"/>
              <a:t>Example: print names and ages for an unknown number of people.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82" y="894686"/>
            <a:ext cx="5499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Other Aspects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Parameters, returns, raises, etc. for </a:t>
            </a:r>
            <a:r>
              <a:rPr lang="en-US" i="1" dirty="0"/>
              <a:t>all </a:t>
            </a:r>
            <a:r>
              <a:rPr lang="en-US" dirty="0"/>
              <a:t>components of a software is often referred to as the “Comprehensive API Reference”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pieces of documentation include, though not limited to: </a:t>
            </a:r>
          </a:p>
          <a:p>
            <a:pPr lvl="1"/>
            <a:r>
              <a:rPr lang="en-US" dirty="0"/>
              <a:t>Installation instructions </a:t>
            </a:r>
          </a:p>
          <a:p>
            <a:pPr lvl="1"/>
            <a:r>
              <a:rPr lang="en-US" dirty="0"/>
              <a:t>Tutorials and example code </a:t>
            </a:r>
          </a:p>
          <a:p>
            <a:pPr lvl="1"/>
            <a:r>
              <a:rPr lang="en-US" dirty="0"/>
              <a:t>Where to submit bug reports </a:t>
            </a:r>
          </a:p>
          <a:p>
            <a:pPr lvl="1"/>
            <a:r>
              <a:rPr lang="en-US" dirty="0"/>
              <a:t>Developer’s documentation </a:t>
            </a:r>
            <a:r>
              <a:rPr lang="mr-IN" dirty="0"/>
              <a:t>–</a:t>
            </a:r>
            <a:r>
              <a:rPr lang="en-US" dirty="0"/>
              <a:t> how to contribute to an open-source project </a:t>
            </a:r>
          </a:p>
        </p:txBody>
      </p:sp>
    </p:spTree>
    <p:extLst>
      <p:ext uri="{BB962C8B-B14F-4D97-AF65-F5344CB8AC3E}">
        <p14:creationId xmlns:p14="http://schemas.microsoft.com/office/powerpoint/2010/main" val="3901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Care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74115" cy="407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you need to know how to read it! Answering your own questions about python is considerably easier if you simply know </a:t>
            </a:r>
            <a:r>
              <a:rPr lang="en-US" i="1" dirty="0"/>
              <a:t>where to look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Enhancement Proposal (PEP) 287 established </a:t>
            </a:r>
            <a:r>
              <a:rPr lang="en-US" dirty="0" err="1"/>
              <a:t>reStructuredText</a:t>
            </a:r>
            <a:r>
              <a:rPr lang="en-US" dirty="0"/>
              <a:t> (RST) as the standard markup language for python documentation </a:t>
            </a:r>
          </a:p>
          <a:p>
            <a:pPr lvl="1"/>
            <a:r>
              <a:rPr lang="en-US" dirty="0"/>
              <a:t>Whether or not you ever write documentation, you will encounter RST using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Bonus: What does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mean? </a:t>
            </a:r>
          </a:p>
        </p:txBody>
      </p:sp>
    </p:spTree>
    <p:extLst>
      <p:ext uri="{BB962C8B-B14F-4D97-AF65-F5344CB8AC3E}">
        <p14:creationId xmlns:p14="http://schemas.microsoft.com/office/powerpoint/2010/main" val="18363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r>
              <a:rPr lang="en-US" dirty="0"/>
              <a:t> (RST)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standard format of python documentation </a:t>
            </a:r>
          </a:p>
          <a:p>
            <a:pPr lvl="1"/>
            <a:r>
              <a:rPr lang="en-US" dirty="0"/>
              <a:t>Easily ported into HTML and PDF formats, among others </a:t>
            </a:r>
          </a:p>
          <a:p>
            <a:pPr lvl="1"/>
            <a:r>
              <a:rPr lang="en-US" dirty="0"/>
              <a:t>Relatively easy to 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numpy.all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r>
              <a:rPr lang="en-US" dirty="0"/>
              <a:t> (RST)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standard format of python documentation </a:t>
            </a:r>
          </a:p>
          <a:p>
            <a:pPr lvl="1"/>
            <a:r>
              <a:rPr lang="en-US" dirty="0"/>
              <a:t>Easily ported into HTML and PDF formats, among others </a:t>
            </a:r>
          </a:p>
          <a:p>
            <a:pPr lvl="1"/>
            <a:r>
              <a:rPr lang="en-US" dirty="0"/>
              <a:t>Relatively easy to 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numpy.all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</a:t>
            </a:r>
            <a:r>
              <a:rPr lang="en-US" i="1" dirty="0"/>
              <a:t>all</a:t>
            </a:r>
            <a:r>
              <a:rPr lang="en-US" dirty="0"/>
              <a:t> function from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the documentation astronomers will see looks very similar to this.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788718" cy="359931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Notes </a:t>
            </a:r>
            <a:r>
              <a:rPr lang="mr-IN" dirty="0"/>
              <a:t>–</a:t>
            </a:r>
            <a:r>
              <a:rPr lang="en-US" dirty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Example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information as the RST, but formatted nicely.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C3366-ACFD-AB46-A23D-7F6A4B6C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63" y="2001701"/>
            <a:ext cx="4705483" cy="48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/>
              <a:t>The data type and description that follows applies to all of them </a:t>
            </a:r>
          </a:p>
          <a:p>
            <a:pPr lvl="1"/>
            <a:r>
              <a:rPr lang="en-US" i="1" dirty="0" err="1"/>
              <a:t>args</a:t>
            </a:r>
            <a:r>
              <a:rPr lang="en-US" i="1" dirty="0"/>
              <a:t> </a:t>
            </a:r>
            <a:r>
              <a:rPr lang="en-US" dirty="0"/>
              <a:t>in this case is a </a:t>
            </a:r>
            <a:r>
              <a:rPr lang="en-US" i="1" dirty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calculate sum of an unknown number of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461939"/>
            <a:ext cx="5118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286</TotalTime>
  <Words>510</Words>
  <Application>Microsoft Macintosh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Documentation in Python</vt:lpstr>
      <vt:lpstr>Why You Should Care 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  <vt:lpstr>Documentation: Other Aspects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83</cp:revision>
  <dcterms:created xsi:type="dcterms:W3CDTF">2020-02-27T18:08:37Z</dcterms:created>
  <dcterms:modified xsi:type="dcterms:W3CDTF">2021-05-14T14:20:12Z</dcterms:modified>
</cp:coreProperties>
</file>