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81" r:id="rId15"/>
    <p:sldId id="283" r:id="rId16"/>
    <p:sldId id="27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hasn’t seen it yet, </a:t>
            </a:r>
            <a:r>
              <a:rPr lang="en-US" i="1" dirty="0"/>
              <a:t>del</a:t>
            </a:r>
            <a:r>
              <a:rPr lang="en-US" i="0" dirty="0"/>
              <a:t> is a keyword which means delete.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verbally</a:t>
            </a:r>
            <a:r>
              <a:rPr lang="en-US" baseline="0" dirty="0"/>
              <a:t> that you can do this simply because even the __</a:t>
            </a:r>
            <a:r>
              <a:rPr lang="en-US" baseline="0" dirty="0" err="1"/>
              <a:t>init</a:t>
            </a:r>
            <a:r>
              <a:rPr lang="en-US" baseline="0" dirty="0"/>
              <a:t>__ function can be inherited. If you’re just going to “</a:t>
            </a:r>
            <a:r>
              <a:rPr lang="en-US" baseline="0" dirty="0" err="1"/>
              <a:t>def</a:t>
            </a:r>
            <a:r>
              <a:rPr lang="en-US" baseline="0" dirty="0"/>
              <a:t> __</a:t>
            </a:r>
            <a:r>
              <a:rPr lang="en-US" baseline="0" dirty="0" err="1"/>
              <a:t>init</a:t>
            </a:r>
            <a:r>
              <a:rPr lang="en-US" baseline="0" dirty="0"/>
              <a:t>__(self): super().__</a:t>
            </a:r>
            <a:r>
              <a:rPr lang="en-US" baseline="0" dirty="0" err="1"/>
              <a:t>init</a:t>
            </a:r>
            <a:r>
              <a:rPr lang="en-US" baseline="0" dirty="0"/>
              <a:t>__()” then you don’t even need to write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worth noting because folks who engineer their code will</a:t>
            </a:r>
            <a:r>
              <a:rPr lang="en-US" baseline="0" dirty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&amp;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subclass </a:t>
            </a:r>
            <a:r>
              <a:rPr lang="en-US" i="1" dirty="0"/>
              <a:t>list</a:t>
            </a:r>
            <a:r>
              <a:rPr lang="en-US" dirty="0"/>
              <a:t> to make a simple </a:t>
            </a:r>
            <a:r>
              <a:rPr lang="en-US" i="1" dirty="0"/>
              <a:t>array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example, a </a:t>
            </a:r>
            <a:r>
              <a:rPr lang="en-US" i="1" dirty="0" err="1"/>
              <a:t>TypeError</a:t>
            </a:r>
            <a:r>
              <a:rPr lang="en-US" dirty="0"/>
              <a:t> is raised by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if not all elements are of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override the inherited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to only accept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the reappearance of </a:t>
            </a:r>
            <a:r>
              <a:rPr lang="en-US" i="1" dirty="0"/>
              <a:t>super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it can be used </a:t>
            </a:r>
            <a:r>
              <a:rPr lang="en-US" i="1" dirty="0"/>
              <a:t>anywhere</a:t>
            </a:r>
            <a:r>
              <a:rPr lang="en-US" dirty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Includes Exceptions and Warnings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create your own </a:t>
            </a:r>
            <a:r>
              <a:rPr lang="en-US" i="1" dirty="0"/>
              <a:t>Exception</a:t>
            </a:r>
            <a:r>
              <a:rPr lang="en-US" dirty="0"/>
              <a:t> and </a:t>
            </a:r>
            <a:r>
              <a:rPr lang="en-US" i="1" dirty="0"/>
              <a:t>Warning </a:t>
            </a:r>
            <a:r>
              <a:rPr lang="en-US" dirty="0"/>
              <a:t>classes by </a:t>
            </a:r>
            <a:r>
              <a:rPr lang="en-US" dirty="0" err="1"/>
              <a:t>subclassing</a:t>
            </a:r>
            <a:r>
              <a:rPr lang="en-US" dirty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Unless you want to do something special, this only requires two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79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56CA0-B35C-3F46-9850-8AFAAC7A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58" y="2265396"/>
            <a:ext cx="6610142" cy="43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79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02211-4187-2249-8F2A-65A9F838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8" y="1760403"/>
            <a:ext cx="6746542" cy="50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Everything is an object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 of the day, </a:t>
            </a:r>
            <a:r>
              <a:rPr lang="en-US" i="1" dirty="0"/>
              <a:t>everything</a:t>
            </a:r>
            <a:r>
              <a:rPr lang="en-US" dirty="0"/>
              <a:t> inherits from </a:t>
            </a:r>
            <a:r>
              <a:rPr lang="en-US" i="1" dirty="0"/>
              <a:t>object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/>
              <a:t>isinstance</a:t>
            </a:r>
            <a:r>
              <a:rPr lang="en-US" i="1" dirty="0"/>
              <a:t>(x, object)</a:t>
            </a:r>
            <a:r>
              <a:rPr lang="en-US" dirty="0"/>
              <a:t> will </a:t>
            </a:r>
            <a:r>
              <a:rPr lang="en-US" b="1" i="1" dirty="0"/>
              <a:t>always </a:t>
            </a:r>
            <a:r>
              <a:rPr lang="en-US" dirty="0"/>
              <a:t>return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Subclasses</a:t>
            </a:r>
            <a:r>
              <a:rPr lang="en-US" dirty="0"/>
              <a:t> “inherit” functionality from their </a:t>
            </a:r>
            <a:r>
              <a:rPr lang="en-US" i="1" dirty="0"/>
              <a:t>parent class</a:t>
            </a:r>
            <a:r>
              <a:rPr lang="en-US" dirty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</a:t>
            </a:r>
            <a:r>
              <a:rPr lang="en-US" i="1" dirty="0"/>
              <a:t>contains</a:t>
            </a:r>
            <a:r>
              <a:rPr lang="en-US" dirty="0"/>
              <a:t> other objects, is </a:t>
            </a:r>
            <a:r>
              <a:rPr lang="en-US" i="1" dirty="0"/>
              <a:t>made of</a:t>
            </a:r>
            <a:r>
              <a:rPr lang="en-US" dirty="0"/>
              <a:t> them, and may not have meaning without them </a:t>
            </a:r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star doesn’t need any more than this, so we can let it inherit </a:t>
            </a:r>
            <a:r>
              <a:rPr lang="en-US" i="1" dirty="0"/>
              <a:t>everything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even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Planets, moons, asteroids, and comets don’t need any data beyond that.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planetary system composed of a planet object and moons. This requires no new syntax </a:t>
            </a:r>
            <a:r>
              <a:rPr lang="mr-IN" dirty="0"/>
              <a:t>–</a:t>
            </a:r>
            <a:r>
              <a:rPr lang="en-US" dirty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the planet attribute is just the planet object, and the moons is a list of moon objects.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 </a:t>
            </a:r>
            <a:r>
              <a:rPr lang="en-US" dirty="0"/>
              <a:t>function is calling setter functions not pictured here.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planets</a:t>
            </a:r>
            <a:r>
              <a:rPr lang="en-US" dirty="0"/>
              <a:t> attribute is a list of </a:t>
            </a:r>
            <a:r>
              <a:rPr lang="en-US" i="1" dirty="0" err="1"/>
              <a:t>planetary_system</a:t>
            </a:r>
            <a:r>
              <a:rPr lang="en-US" dirty="0"/>
              <a:t> objects. The </a:t>
            </a:r>
            <a:r>
              <a:rPr lang="en-US" i="1" dirty="0"/>
              <a:t>asteroids</a:t>
            </a:r>
            <a:r>
              <a:rPr lang="en-US" dirty="0"/>
              <a:t> and </a:t>
            </a:r>
            <a:r>
              <a:rPr lang="en-US" i="1" dirty="0"/>
              <a:t>comets</a:t>
            </a:r>
            <a:r>
              <a:rPr lang="en-US" dirty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 err="1"/>
              <a:t>planetary_system</a:t>
            </a:r>
            <a:r>
              <a:rPr lang="en-US" dirty="0"/>
              <a:t> and the </a:t>
            </a:r>
            <a:r>
              <a:rPr lang="en-US" i="1" dirty="0" err="1"/>
              <a:t>solar_system</a:t>
            </a:r>
            <a:r>
              <a:rPr lang="en-US" dirty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vs. Aggregation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Composition</a:t>
            </a:r>
            <a:r>
              <a:rPr lang="en-US" dirty="0"/>
              <a:t> differs in detail from </a:t>
            </a:r>
            <a:r>
              <a:rPr lang="en-US" i="1" dirty="0"/>
              <a:t>aggregation </a:t>
            </a:r>
            <a:r>
              <a:rPr lang="mr-IN" dirty="0"/>
              <a:t>–</a:t>
            </a:r>
            <a:r>
              <a:rPr lang="en-US" dirty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another program in which object A “uses” object B, and object B is </a:t>
            </a:r>
            <a:r>
              <a:rPr lang="en-US" i="1" dirty="0"/>
              <a:t>not</a:t>
            </a:r>
            <a:r>
              <a:rPr lang="en-US" dirty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shared by all pets should be implemented in the </a:t>
            </a:r>
            <a:r>
              <a:rPr lang="en-US" i="1" dirty="0"/>
              <a:t>pet</a:t>
            </a:r>
            <a:r>
              <a:rPr lang="en-US" dirty="0"/>
              <a:t> base class. Those shared by all cats but not dogs in the </a:t>
            </a:r>
            <a:r>
              <a:rPr lang="en-US" i="1" dirty="0"/>
              <a:t>cat</a:t>
            </a:r>
            <a:r>
              <a:rPr lang="en-US" dirty="0"/>
              <a:t> class. These features will be automatically included in all </a:t>
            </a:r>
            <a:r>
              <a:rPr lang="en-US" i="1" dirty="0"/>
              <a:t>subclasses</a:t>
            </a:r>
            <a:r>
              <a:rPr lang="en-US" dirty="0"/>
              <a:t> (a.k.a. </a:t>
            </a:r>
            <a:r>
              <a:rPr lang="en-US" i="1" dirty="0"/>
              <a:t>derived classes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bengal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Both can inherit from a base class </a:t>
            </a:r>
            <a:r>
              <a:rPr lang="en-US" i="1" dirty="0"/>
              <a:t>person</a:t>
            </a:r>
            <a:r>
              <a:rPr lang="en-US" dirty="0"/>
              <a:t> storing the data any person would have (e.g. their name).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far there’s nothing new.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needs to call its parent class’s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Here student objects have a property </a:t>
            </a:r>
            <a:r>
              <a:rPr lang="en-US" i="1" dirty="0"/>
              <a:t>name</a:t>
            </a:r>
            <a:r>
              <a:rPr lang="en-US" dirty="0"/>
              <a:t> which is </a:t>
            </a:r>
            <a:r>
              <a:rPr lang="en-US" i="1" dirty="0"/>
              <a:t>inherited</a:t>
            </a:r>
            <a:r>
              <a:rPr lang="en-US" dirty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Another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derived classes can also </a:t>
            </a:r>
            <a:r>
              <a:rPr lang="en-US" i="1" dirty="0"/>
              <a:t>override</a:t>
            </a:r>
            <a:r>
              <a:rPr lang="en-US" dirty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can be used to create objects which share data and do </a:t>
            </a:r>
            <a:r>
              <a:rPr lang="en-US" i="1" dirty="0"/>
              <a:t>different </a:t>
            </a:r>
            <a:r>
              <a:rPr lang="en-US" dirty="0"/>
              <a:t>things when you call the </a:t>
            </a:r>
            <a:r>
              <a:rPr lang="en-US" i="1" dirty="0"/>
              <a:t>same </a:t>
            </a:r>
            <a:r>
              <a:rPr lang="en-US" dirty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data types can be </a:t>
            </a:r>
            <a:r>
              <a:rPr lang="en-US" dirty="0" err="1"/>
              <a:t>subclassed</a:t>
            </a:r>
            <a:r>
              <a:rPr lang="en-US" dirty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of built-in types usually accept </a:t>
            </a:r>
            <a:r>
              <a:rPr lang="en-US" i="1" dirty="0"/>
              <a:t>*</a:t>
            </a:r>
            <a:r>
              <a:rPr lang="en-US" i="1" dirty="0" err="1"/>
              <a:t>args</a:t>
            </a:r>
            <a:r>
              <a:rPr lang="en-US" dirty="0"/>
              <a:t> and </a:t>
            </a:r>
            <a:r>
              <a:rPr lang="en-US" i="1" dirty="0"/>
              <a:t>**</a:t>
            </a:r>
            <a:r>
              <a:rPr lang="en-US" i="1" dirty="0" err="1"/>
              <a:t>kwargs</a:t>
            </a:r>
            <a:r>
              <a:rPr lang="en-US" dirty="0"/>
              <a:t> as parameters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Immutable types will require overriding </a:t>
            </a:r>
            <a:r>
              <a:rPr lang="en-US" i="1" dirty="0"/>
              <a:t>__new__</a:t>
            </a:r>
            <a:r>
              <a:rPr lang="en-US" dirty="0"/>
              <a:t> as opposed to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This includes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</a:t>
            </a:r>
            <a:r>
              <a:rPr lang="en-US" i="1" dirty="0"/>
              <a:t>bool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and </a:t>
            </a:r>
            <a:r>
              <a:rPr lang="en-US" i="1" dirty="0"/>
              <a:t>range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 practice you’ll only override </a:t>
            </a:r>
            <a:r>
              <a:rPr lang="en-US" i="1" dirty="0"/>
              <a:t>__new__</a:t>
            </a:r>
            <a:r>
              <a:rPr lang="en-US" dirty="0"/>
              <a:t> in rare, specific instances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inheriting built-in features can be very powerful</a:t>
            </a:r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1759</TotalTime>
  <Words>1609</Words>
  <Application>Microsoft Macintosh PowerPoint</Application>
  <PresentationFormat>Widescreen</PresentationFormat>
  <Paragraphs>201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Inheritance: Subclassing Built-Ins</vt:lpstr>
      <vt:lpstr>Inheritance: Subclassing Built-Ins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234</cp:revision>
  <dcterms:created xsi:type="dcterms:W3CDTF">2020-02-27T18:08:37Z</dcterms:created>
  <dcterms:modified xsi:type="dcterms:W3CDTF">2021-05-19T15:45:47Z</dcterms:modified>
</cp:coreProperties>
</file>