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1"/>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2"/>
    <p:restoredTop sz="89978"/>
  </p:normalViewPr>
  <p:slideViewPr>
    <p:cSldViewPr snapToGrid="0" snapToObjects="1">
      <p:cViewPr varScale="1">
        <p:scale>
          <a:sx n="145" d="100"/>
          <a:sy n="145" d="100"/>
        </p:scale>
        <p:origin x="1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here is a better way of referring to your home directory, where in previous slides ‘~’ has been used</a:t>
            </a:r>
          </a:p>
        </p:txBody>
      </p:sp>
      <p:sp>
        <p:nvSpPr>
          <p:cNvPr id="4" name="Slide Number Placeholder 3"/>
          <p:cNvSpPr>
            <a:spLocks noGrp="1"/>
          </p:cNvSpPr>
          <p:nvPr>
            <p:ph type="sldNum" sz="quarter" idx="5"/>
          </p:nvPr>
        </p:nvSpPr>
        <p:spPr/>
        <p:txBody>
          <a:bodyPr/>
          <a:lstStyle/>
          <a:p>
            <a:fld id="{76A41E2A-9760-1B43-867A-973D47E0F35B}" type="slidenum">
              <a:rPr lang="en-US" smtClean="0"/>
              <a:t>19</a:t>
            </a:fld>
            <a:endParaRPr lang="en-US"/>
          </a:p>
        </p:txBody>
      </p:sp>
    </p:spTree>
    <p:extLst>
      <p:ext uri="{BB962C8B-B14F-4D97-AF65-F5344CB8AC3E}">
        <p14:creationId xmlns:p14="http://schemas.microsoft.com/office/powerpoint/2010/main" val="475199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4/25/22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4/25/22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4/25/22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4/25/22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4/25/22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4/25/22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is a better choice than PowerShell. This will vary in other fields, but astronomy uses Unix-based operating systems.</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a:t>
            </a:r>
          </a:p>
          <a:p>
            <a:pPr marL="0" indent="0">
              <a:buNone/>
            </a:pPr>
            <a:endParaRPr lang="en-US" dirty="0"/>
          </a:p>
          <a:p>
            <a:pPr marL="0" indent="0">
              <a:buNone/>
            </a:pPr>
            <a:r>
              <a:rPr lang="en-US" dirty="0"/>
              <a:t>PYTHONPATH: additional directories where your computer looks for python code, also separated by colons</a:t>
            </a:r>
          </a:p>
          <a:p>
            <a:pPr marL="0" indent="0">
              <a:buNone/>
            </a:pPr>
            <a:endParaRPr lang="en-US" dirty="0"/>
          </a:p>
          <a:p>
            <a:pPr marL="0" indent="0">
              <a:buNone/>
            </a:pPr>
            <a:r>
              <a:rPr lang="en-US" dirty="0"/>
              <a:t>Example: </a:t>
            </a:r>
          </a:p>
          <a:p>
            <a:pPr marL="0" indent="0">
              <a:buNone/>
            </a:pPr>
            <a:r>
              <a:rPr lang="en-US" dirty="0"/>
              <a:t>	export PYTHONPATH=$HOME/path/to/my/python/code:$PYTHONPATH</a:t>
            </a:r>
          </a:p>
          <a:p>
            <a:pPr marL="0" indent="0">
              <a:buNone/>
            </a:pPr>
            <a:endParaRPr lang="en-US" dirty="0"/>
          </a:p>
          <a:p>
            <a:pPr marL="0" indent="0">
              <a:buNone/>
            </a:pPr>
            <a:r>
              <a:rPr lang="en-US" dirty="0"/>
              <a:t>1 million brownie points to whoever knows why $PYTHONPATH 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i="1" dirty="0"/>
              <a:t>echo</a:t>
            </a:r>
            <a:r>
              <a:rPr lang="en-US" dirty="0"/>
              <a:t>: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381</TotalTime>
  <Words>1342</Words>
  <Application>Microsoft Macintosh PowerPoint</Application>
  <PresentationFormat>Widescreen</PresentationFormat>
  <Paragraphs>178</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Microsoft Office User</cp:lastModifiedBy>
  <cp:revision>199</cp:revision>
  <dcterms:created xsi:type="dcterms:W3CDTF">2020-02-27T18:08:37Z</dcterms:created>
  <dcterms:modified xsi:type="dcterms:W3CDTF">2022-04-25T22:13:20Z</dcterms:modified>
</cp:coreProperties>
</file>