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A39-08FC-A241-8B97-468F53292083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F4AD-A0B8-A54B-BDEE-58CBE375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note that those are two leading and trailing underscores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extend function is like running multiple append functions at once (same as += with two lists)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Multi-File Python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Contents of 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4867" cy="40775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__all__</a:t>
            </a:r>
            <a:r>
              <a:rPr lang="en-US" dirty="0" smtClean="0"/>
              <a:t>: The names of the objects to import when you run </a:t>
            </a:r>
            <a:r>
              <a:rPr lang="en-US" i="1" dirty="0" smtClean="0"/>
              <a:t>from ___ import *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from ____ import *</a:t>
            </a:r>
            <a:r>
              <a:rPr lang="en-US" dirty="0" smtClean="0"/>
              <a:t> is considered bad practice anywhere other than inside of an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file. This is because it is possible to override function names and makes it difficult to keep track of your namespace.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If I call </a:t>
            </a:r>
            <a:r>
              <a:rPr lang="en-US" i="1" dirty="0" smtClean="0"/>
              <a:t>log10</a:t>
            </a:r>
            <a:r>
              <a:rPr lang="en-US" dirty="0" smtClean="0"/>
              <a:t>, do I get </a:t>
            </a:r>
            <a:r>
              <a:rPr lang="en-US" i="1" dirty="0" smtClean="0"/>
              <a:t>math.log10</a:t>
            </a:r>
            <a:r>
              <a:rPr lang="en-US" dirty="0" smtClean="0"/>
              <a:t> or </a:t>
            </a:r>
            <a:r>
              <a:rPr lang="en-US" i="1" dirty="0" smtClean="0"/>
              <a:t>numpy.log10</a:t>
            </a:r>
            <a:r>
              <a:rPr lang="en-US" dirty="0" smtClean="0"/>
              <a:t>? What if I swap the order?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5594654"/>
            <a:ext cx="2895347" cy="9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01912" cy="4309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Pop Quiz: What is the value of </a:t>
            </a:r>
            <a:r>
              <a:rPr lang="en-US" i="1" dirty="0" err="1" smtClean="0"/>
              <a:t>mypkg</a:t>
            </a:r>
            <a:r>
              <a:rPr lang="en-US" i="1" dirty="0" smtClean="0"/>
              <a:t>.__all__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336873"/>
            <a:ext cx="32004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33" y="3715880"/>
            <a:ext cx="66675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3" y="5209187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Save You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spreading code out across multiple files, and get an </a:t>
            </a:r>
            <a:r>
              <a:rPr lang="en-US" dirty="0" err="1" smtClean="0"/>
              <a:t>ImportError</a:t>
            </a:r>
            <a:r>
              <a:rPr lang="en-US" dirty="0" smtClean="0"/>
              <a:t> stating that a given package or module cannot be imported, you may have two files both importing one another in the preamble.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solve this, move the import statement in one of the files to the functions which require it</a:t>
            </a:r>
            <a:r>
              <a:rPr lang="en-US" dirty="0"/>
              <a:t> </a:t>
            </a:r>
            <a:r>
              <a:rPr lang="en-US" dirty="0" smtClean="0"/>
              <a:t>– there is no rule that says import statements need to be at the top; this is just convention. </a:t>
            </a:r>
          </a:p>
        </p:txBody>
      </p:sp>
    </p:spTree>
    <p:extLst>
      <p:ext uri="{BB962C8B-B14F-4D97-AF65-F5344CB8AC3E}">
        <p14:creationId xmlns:p14="http://schemas.microsoft.com/office/powerpoint/2010/main" val="14377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__main__.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77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that gets ran when you </a:t>
            </a:r>
            <a:r>
              <a:rPr lang="en-US" i="1" dirty="0" smtClean="0"/>
              <a:t>run</a:t>
            </a:r>
            <a:r>
              <a:rPr lang="en-US" dirty="0" smtClean="0"/>
              <a:t> a directory (i.e. </a:t>
            </a:r>
            <a:r>
              <a:rPr lang="en-US" i="1" dirty="0" smtClean="0"/>
              <a:t>python </a:t>
            </a:r>
            <a:r>
              <a:rPr lang="en-US" i="1" dirty="0" err="1" smtClean="0"/>
              <a:t>mypkg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/__main__.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Important: You </a:t>
            </a:r>
            <a:r>
              <a:rPr lang="en-US" i="1" dirty="0" smtClean="0"/>
              <a:t>cannot </a:t>
            </a:r>
            <a:r>
              <a:rPr lang="en-US" dirty="0" smtClean="0"/>
              <a:t>relative import in a </a:t>
            </a:r>
            <a:r>
              <a:rPr lang="en-US" i="1" dirty="0" smtClean="0"/>
              <a:t>__main__.</a:t>
            </a:r>
            <a:r>
              <a:rPr lang="en-US" i="1" dirty="0" err="1" smtClean="0"/>
              <a:t>py</a:t>
            </a:r>
            <a:r>
              <a:rPr lang="en-US" dirty="0" smtClean="0"/>
              <a:t> 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7" y="3761881"/>
            <a:ext cx="61595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51" y="5013888"/>
            <a:ext cx="495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never have to write that code again! Take a guess how a software engineer would describe repeatedly writing similar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7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You never have to write that code again! Take a </a:t>
            </a:r>
            <a:r>
              <a:rPr lang="en-US" dirty="0" smtClean="0"/>
              <a:t>guess </a:t>
            </a:r>
            <a:r>
              <a:rPr lang="en-US" dirty="0"/>
              <a:t>how a software engineer would describe repeatedly writing similar </a:t>
            </a:r>
            <a:r>
              <a:rPr lang="en-US" dirty="0" smtClean="0"/>
              <a:t>code</a:t>
            </a:r>
            <a:r>
              <a:rPr lang="en-US" dirty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waste of time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2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492179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to load python objects from a separate file or set of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run it: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" y="4705447"/>
            <a:ext cx="5194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import it: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if __name__ == “__main__”</a:t>
            </a:r>
            <a:r>
              <a:rPr lang="en-US" dirty="0" smtClean="0"/>
              <a:t> won’t run if the file is imported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6" y="4753149"/>
            <a:ext cx="326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import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is always ran once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012396"/>
            <a:ext cx="406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729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Allows you to import an entire directory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how you create python packages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no file in your computer named </a:t>
            </a:r>
            <a:r>
              <a:rPr lang="en-US" dirty="0" err="1" smtClean="0"/>
              <a:t>numpy.py</a:t>
            </a:r>
            <a:r>
              <a:rPr lang="en-US" dirty="0" smtClean="0"/>
              <a:t>, but there is a file named </a:t>
            </a:r>
            <a:r>
              <a:rPr lang="en-US" dirty="0" err="1" smtClean="0"/>
              <a:t>numpy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. The same goes for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Located in the </a:t>
            </a:r>
            <a:r>
              <a:rPr lang="en-US" dirty="0" err="1" smtClean="0"/>
              <a:t>git</a:t>
            </a:r>
            <a:r>
              <a:rPr lang="en-US" dirty="0" smtClean="0"/>
              <a:t> repository at examples/</a:t>
            </a:r>
            <a:r>
              <a:rPr lang="en-US" dirty="0" err="1" smtClean="0"/>
              <a:t>mypkg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this looks like in a Finder window: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3030063"/>
            <a:ext cx="32004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21" y="5022815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43" y="2920052"/>
            <a:ext cx="6667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1" y="5338233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Imports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24992" cy="42277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Special syntax telling python exactly where to look within your package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</a:t>
            </a:r>
            <a:r>
              <a:rPr lang="en-US" i="1" dirty="0" err="1" smtClean="0"/>
              <a:t>somefile</a:t>
            </a:r>
            <a:r>
              <a:rPr lang="en-US" i="1" dirty="0" smtClean="0"/>
              <a:t> import something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..</a:t>
            </a:r>
            <a:r>
              <a:rPr lang="en-US" i="1" dirty="0" err="1" smtClean="0"/>
              <a:t>somedirectory</a:t>
            </a:r>
            <a:r>
              <a:rPr lang="en-US" i="1" dirty="0" smtClean="0"/>
              <a:t> import </a:t>
            </a:r>
            <a:r>
              <a:rPr lang="en-US" i="1" dirty="0" err="1" smtClean="0"/>
              <a:t>something_else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dots specifies the directory: one for same directory, two for parent directory, three for parent directory’s parent directory,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Blank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files are often included to note that the contents of a directory are still an important part of the package. What else is in the 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 directory? </a:t>
            </a:r>
          </a:p>
        </p:txBody>
      </p:sp>
    </p:spTree>
    <p:extLst>
      <p:ext uri="{BB962C8B-B14F-4D97-AF65-F5344CB8AC3E}">
        <p14:creationId xmlns:p14="http://schemas.microsoft.com/office/powerpoint/2010/main" val="178417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139</TotalTime>
  <Words>694</Words>
  <Application>Microsoft Macintosh PowerPoint</Application>
  <PresentationFormat>Widescreen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Trebuchet MS</vt:lpstr>
      <vt:lpstr>Arial</vt:lpstr>
      <vt:lpstr>Berlin</vt:lpstr>
      <vt:lpstr>Multi-File Python Programs</vt:lpstr>
      <vt:lpstr>Import Statements: The Basics </vt:lpstr>
      <vt:lpstr>Import Statements: The Basics </vt:lpstr>
      <vt:lpstr>Import Statements: The Basics </vt:lpstr>
      <vt:lpstr>Import Statements: The Basics </vt:lpstr>
      <vt:lpstr>The __init__.py file </vt:lpstr>
      <vt:lpstr>An Example Package </vt:lpstr>
      <vt:lpstr>An Example Package </vt:lpstr>
      <vt:lpstr>Relative Imports </vt:lpstr>
      <vt:lpstr>Other Contents of the __init__.py File </vt:lpstr>
      <vt:lpstr>An Example Package</vt:lpstr>
      <vt:lpstr>To Save You Time</vt:lpstr>
      <vt:lpstr>The __main__.py File </vt:lpstr>
      <vt:lpstr>The Usefulness of your PYTHONPATH </vt:lpstr>
      <vt:lpstr>The Usefulness of your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88</cp:revision>
  <dcterms:created xsi:type="dcterms:W3CDTF">2020-02-27T18:08:37Z</dcterms:created>
  <dcterms:modified xsi:type="dcterms:W3CDTF">2021-05-07T17:59:21Z</dcterms:modified>
</cp:coreProperties>
</file>