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0B7E-B595-B14C-B05F-40313997F4EC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27FD-C524-254A-A05F-2F7941423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learn-python-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v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term2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ciserve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68340" cy="407717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Python Foundation’s Beginner’s Guide: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https://www.learnpython.org/</a:t>
            </a:r>
            <a:r>
              <a:rPr lang="en-US" dirty="0"/>
              <a:t> - There is also an iOS app for this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Codecademy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https://www.codecademy.com/learn/learn-python-3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7690"/>
            <a:ext cx="9613861" cy="43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we’ll aim to cover: </a:t>
            </a:r>
          </a:p>
          <a:p>
            <a:pPr lvl="1"/>
            <a:r>
              <a:rPr lang="en-US" dirty="0"/>
              <a:t>How to use a terminal </a:t>
            </a:r>
          </a:p>
          <a:p>
            <a:pPr lvl="1"/>
            <a:r>
              <a:rPr lang="en-US" dirty="0"/>
              <a:t>Review of the basics: control structures, data types, functions, import, etc. </a:t>
            </a:r>
          </a:p>
          <a:p>
            <a:pPr lvl="1"/>
            <a:r>
              <a:rPr lang="en-US" dirty="0"/>
              <a:t>How to read documentation </a:t>
            </a:r>
          </a:p>
          <a:p>
            <a:pPr lvl="1"/>
            <a:r>
              <a:rPr lang="en-US" dirty="0"/>
              <a:t>How to import your own code, and how to set up a directory tree to organize it </a:t>
            </a:r>
          </a:p>
          <a:p>
            <a:pPr lvl="1"/>
            <a:r>
              <a:rPr lang="en-US" dirty="0"/>
              <a:t>Classes: how to make new objects </a:t>
            </a:r>
          </a:p>
          <a:p>
            <a:pPr lvl="2"/>
            <a:r>
              <a:rPr lang="en-US" dirty="0"/>
              <a:t>Inheritance and Composition </a:t>
            </a:r>
          </a:p>
          <a:p>
            <a:pPr lvl="1"/>
            <a:r>
              <a:rPr lang="en-US" dirty="0"/>
              <a:t>Some basic software engineering principles (i.e. good habits)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8766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Fourth/Fifth year PhD student in the Astronomy Department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Research Interests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Galactic chemical evolution (David Weinberg, Jennifer Johnson, </a:t>
            </a:r>
            <a:r>
              <a:rPr lang="en-US" dirty="0" err="1"/>
              <a:t>Fiorenzo</a:t>
            </a:r>
            <a:r>
              <a:rPr lang="en-US" dirty="0"/>
              <a:t> Vincenzo)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Dark matter halos and their environments (</a:t>
            </a:r>
            <a:r>
              <a:rPr lang="en-US" dirty="0" err="1"/>
              <a:t>Ariyeh</a:t>
            </a:r>
            <a:r>
              <a:rPr lang="en-US" dirty="0"/>
              <a:t> </a:t>
            </a:r>
            <a:r>
              <a:rPr lang="en-US" dirty="0" err="1"/>
              <a:t>Maller</a:t>
            </a:r>
            <a:r>
              <a:rPr lang="en-US" dirty="0"/>
              <a:t>, Andreas </a:t>
            </a:r>
            <a:r>
              <a:rPr lang="en-US" dirty="0" err="1"/>
              <a:t>Berlind</a:t>
            </a:r>
            <a:r>
              <a:rPr lang="en-US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Versatile Integrator for Chemical Evolution (VICE: </a:t>
            </a:r>
            <a:r>
              <a:rPr lang="en-US" dirty="0">
                <a:hlinkClick r:id="rId2"/>
              </a:rPr>
              <a:t>https://pypi.org/project/vice</a:t>
            </a:r>
            <a:r>
              <a:rPr lang="en-US" dirty="0"/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~76,100 lines (Python &amp; C) in latest release (1.2.0) supporting Python &gt;= 3.6.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We’ll do a mix of slides and exercises </a:t>
            </a:r>
            <a:r>
              <a:rPr lang="mr-IN" dirty="0"/>
              <a:t>–</a:t>
            </a:r>
            <a:r>
              <a:rPr lang="en-US" dirty="0"/>
              <a:t> I won’t be collecting and grading anything. This isn’t a course. What you get out of this will reflect what you put into it. </a:t>
            </a:r>
          </a:p>
        </p:txBody>
      </p:sp>
    </p:spTree>
    <p:extLst>
      <p:ext uri="{BB962C8B-B14F-4D97-AF65-F5344CB8AC3E}">
        <p14:creationId xmlns:p14="http://schemas.microsoft.com/office/powerpoint/2010/main" val="112801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Responses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06" y="2009326"/>
            <a:ext cx="11780086" cy="484867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Q1: 4C, 12D, 1E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Most of you have written code from scratch for class/research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Q2: 4A, 6B, 6C, 1D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Most of you are comfortable with</a:t>
            </a:r>
            <a:r>
              <a:rPr lang="en-US" i="1" dirty="0"/>
              <a:t> if</a:t>
            </a:r>
            <a:r>
              <a:rPr lang="en-US" dirty="0"/>
              <a:t>/</a:t>
            </a:r>
            <a:r>
              <a:rPr lang="en-US" i="1" dirty="0"/>
              <a:t>else</a:t>
            </a:r>
            <a:r>
              <a:rPr lang="en-US" dirty="0"/>
              <a:t>, </a:t>
            </a:r>
            <a:r>
              <a:rPr lang="en-US" i="1" dirty="0"/>
              <a:t>for</a:t>
            </a:r>
            <a:r>
              <a:rPr lang="en-US" dirty="0"/>
              <a:t>/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 err="1"/>
              <a:t>def</a:t>
            </a:r>
            <a:r>
              <a:rPr lang="en-US" i="1" dirty="0"/>
              <a:t>, </a:t>
            </a:r>
            <a:r>
              <a:rPr lang="en-US" dirty="0"/>
              <a:t>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Q3: 4A, 10B, 2C, 1D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About half of you have written a class, the rest have not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Q4: 9A, 8B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About half of you have used “import _____” to use code from another 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Q5: 11A, 3B, 1C, 1D, 1E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Most of you code entirely in notebooks, others have some preference for text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Q6: 5A, 3B, 5C, 2D, 2E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A number of you haven’t used a terminal before, the rest are fairly comfortable with it </a:t>
            </a:r>
          </a:p>
        </p:txBody>
      </p:sp>
    </p:spTree>
    <p:extLst>
      <p:ext uri="{BB962C8B-B14F-4D97-AF65-F5344CB8AC3E}">
        <p14:creationId xmlns:p14="http://schemas.microsoft.com/office/powerpoint/2010/main" val="4830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Responses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70151" cy="435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material: </a:t>
            </a:r>
          </a:p>
          <a:p>
            <a:pPr lvl="1"/>
            <a:r>
              <a:rPr lang="en-US" dirty="0"/>
              <a:t>For many of you: the terminal </a:t>
            </a:r>
          </a:p>
          <a:p>
            <a:pPr lvl="1"/>
            <a:r>
              <a:rPr lang="en-US" dirty="0"/>
              <a:t>How to import your own code from elsewhere in your computer </a:t>
            </a:r>
          </a:p>
          <a:p>
            <a:pPr lvl="1"/>
            <a:r>
              <a:rPr lang="en-US" dirty="0"/>
              <a:t>Object oriented programming (OOP): classes and inheritance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the material is either impossible or quite difficult when coding in a notebook. I advise all of you to use this </a:t>
            </a:r>
            <a:r>
              <a:rPr lang="en-US" dirty="0" err="1"/>
              <a:t>bootcamp</a:t>
            </a:r>
            <a:r>
              <a:rPr lang="en-US" dirty="0"/>
              <a:t> as practice for working in text files. </a:t>
            </a:r>
          </a:p>
        </p:txBody>
      </p:sp>
    </p:spTree>
    <p:extLst>
      <p:ext uri="{BB962C8B-B14F-4D97-AF65-F5344CB8AC3E}">
        <p14:creationId xmlns:p14="http://schemas.microsoft.com/office/powerpoint/2010/main" val="16084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A Text Editor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164633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Differs from an </a:t>
            </a:r>
            <a:r>
              <a:rPr lang="en-US" i="1" dirty="0"/>
              <a:t>Integrated Development Environment </a:t>
            </a:r>
            <a:r>
              <a:rPr lang="en-US" dirty="0"/>
              <a:t>(IDE) in that IDEs will </a:t>
            </a:r>
            <a:r>
              <a:rPr lang="en-US" i="1" dirty="0"/>
              <a:t>run</a:t>
            </a:r>
            <a:r>
              <a:rPr lang="en-US" dirty="0"/>
              <a:t> the code </a:t>
            </a:r>
            <a:r>
              <a:rPr lang="mr-IN" dirty="0"/>
              <a:t>–</a:t>
            </a:r>
            <a:r>
              <a:rPr lang="en-US" dirty="0"/>
              <a:t> all they do is open, create, edit, etc. plain text files 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spyder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recommend Sublime Text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https://www.sublimetext.com/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15" y="2310014"/>
            <a:ext cx="6500882" cy="40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A Terminal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recommand</a:t>
            </a:r>
            <a:r>
              <a:rPr lang="en-US" dirty="0"/>
              <a:t> iTerm2 </a:t>
            </a:r>
          </a:p>
          <a:p>
            <a:pPr lvl="1"/>
            <a:r>
              <a:rPr lang="en-US" dirty="0"/>
              <a:t>Terminal</a:t>
            </a:r>
            <a:r>
              <a:rPr lang="en-US" i="1" dirty="0"/>
              <a:t> replacement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https://www.iterm2.com/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think of a terminal as just a different interface on a Finder window with some some extra programs built-in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Tip: you can run python line-by-line in a terminal (</a:t>
            </a:r>
            <a:r>
              <a:rPr lang="en-US" i="1" dirty="0"/>
              <a:t>python </a:t>
            </a:r>
            <a:r>
              <a:rPr lang="en-US" dirty="0"/>
              <a:t>or </a:t>
            </a:r>
            <a:r>
              <a:rPr lang="en-US" i="1" dirty="0" err="1"/>
              <a:t>ipython</a:t>
            </a:r>
            <a:r>
              <a:rPr lang="en-US" dirty="0"/>
              <a:t>)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A Terminal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If you’re running Windows, your terminal will be different than some of the notes and exercises here, unless you take some extra steps at the beginning to set up </a:t>
            </a:r>
            <a:r>
              <a:rPr lang="en-US"/>
              <a:t>a bash interpreter.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Talk to me if you need help with this!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Cloud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92730" cy="440512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Allows you to run python on a remote server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SciServer</a:t>
            </a:r>
            <a:r>
              <a:rPr lang="en-US" dirty="0"/>
              <a:t> is a popular platform across many STEM fields: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https://www.sciserver.org/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In the long run you should choose the tools that you’re most comfortable with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06" y="3950017"/>
            <a:ext cx="6333594" cy="19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Haven’t Already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6131296" cy="40506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will install Python, Anaconda, and </a:t>
            </a:r>
            <a:r>
              <a:rPr lang="en-US" dirty="0" err="1"/>
              <a:t>Jupyter</a:t>
            </a:r>
            <a:r>
              <a:rPr lang="en-US" dirty="0"/>
              <a:t> Notebooks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Latest version of python: 3.9.4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Most libraries now require &gt;= 3.6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Python 2.7 is </a:t>
            </a:r>
            <a:r>
              <a:rPr lang="en-US" i="1" dirty="0"/>
              <a:t>deprecated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00" y="3053107"/>
            <a:ext cx="5335104" cy="33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70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443</TotalTime>
  <Words>706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Introduction</vt:lpstr>
      <vt:lpstr>Hello! </vt:lpstr>
      <vt:lpstr>Survey Responses </vt:lpstr>
      <vt:lpstr>Survey Responses </vt:lpstr>
      <vt:lpstr>Tools: A Text Editor </vt:lpstr>
      <vt:lpstr>Tools: A Terminal </vt:lpstr>
      <vt:lpstr>Tools: A Terminal </vt:lpstr>
      <vt:lpstr>Tools: Cloud Computing </vt:lpstr>
      <vt:lpstr>If You Haven’t Already </vt:lpstr>
      <vt:lpstr>Other Resources</vt:lpstr>
      <vt:lpstr>Goals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225</cp:revision>
  <dcterms:created xsi:type="dcterms:W3CDTF">2020-02-27T18:08:37Z</dcterms:created>
  <dcterms:modified xsi:type="dcterms:W3CDTF">2021-05-07T18:59:47Z</dcterms:modified>
</cp:coreProperties>
</file>