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57" r:id="rId3"/>
    <p:sldId id="258" r:id="rId4"/>
    <p:sldId id="271" r:id="rId5"/>
    <p:sldId id="259" r:id="rId6"/>
    <p:sldId id="260" r:id="rId7"/>
    <p:sldId id="261" r:id="rId8"/>
    <p:sldId id="262" r:id="rId9"/>
    <p:sldId id="270" r:id="rId10"/>
    <p:sldId id="263" r:id="rId11"/>
    <p:sldId id="265" r:id="rId12"/>
    <p:sldId id="264" r:id="rId13"/>
    <p:sldId id="273" r:id="rId14"/>
    <p:sldId id="266" r:id="rId15"/>
    <p:sldId id="272"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034"/>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5/7/21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5/7/21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a:t>
            </a:r>
            <a:r>
              <a:rPr lang="en-US" i="1" dirty="0"/>
              <a:t>is</a:t>
            </a:r>
            <a:r>
              <a:rPr lang="en-US" dirty="0"/>
              <a:t> a </a:t>
            </a:r>
            <a:r>
              <a:rPr lang="en-US" i="1" dirty="0"/>
              <a:t>better choice </a:t>
            </a:r>
            <a:r>
              <a:rPr lang="en-US" dirty="0"/>
              <a:t>than PowerShell. This will vary in other fields, but astronomy uses Unix-based operating systems. </a:t>
            </a:r>
          </a:p>
        </p:txBody>
      </p:sp>
    </p:spTree>
    <p:extLst>
      <p:ext uri="{BB962C8B-B14F-4D97-AF65-F5344CB8AC3E}">
        <p14:creationId xmlns:p14="http://schemas.microsoft.com/office/powerpoint/2010/main" val="18720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 script </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 </a:t>
            </a:r>
          </a:p>
          <a:p>
            <a:pPr marL="0" indent="0">
              <a:buNone/>
            </a:pPr>
            <a:endParaRPr lang="en-US" dirty="0"/>
          </a:p>
          <a:p>
            <a:pPr marL="0" indent="0">
              <a:buNone/>
            </a:pPr>
            <a:r>
              <a:rPr lang="en-US" dirty="0"/>
              <a:t>PYTHONPATH: additional directories where your computer looks for python code, also separated by colons </a:t>
            </a:r>
          </a:p>
          <a:p>
            <a:pPr marL="0" indent="0">
              <a:buNone/>
            </a:pPr>
            <a:endParaRPr lang="en-US" dirty="0"/>
          </a:p>
          <a:p>
            <a:pPr marL="0" indent="0">
              <a:buNone/>
            </a:pPr>
            <a:r>
              <a:rPr lang="en-US" dirty="0"/>
              <a:t>Example: </a:t>
            </a:r>
          </a:p>
          <a:p>
            <a:pPr marL="0" indent="0">
              <a:buNone/>
            </a:pPr>
            <a:r>
              <a:rPr lang="en-US" dirty="0"/>
              <a:t>	export PYTHONPATH=~/path/to/my/python/code:$PYTHONPATH </a:t>
            </a:r>
          </a:p>
          <a:p>
            <a:pPr marL="0" indent="0">
              <a:buNone/>
            </a:pPr>
            <a:endParaRPr lang="en-US" dirty="0"/>
          </a:p>
          <a:p>
            <a:pPr marL="0" indent="0">
              <a:buNone/>
            </a:pPr>
            <a:r>
              <a:rPr lang="en-US" dirty="0"/>
              <a:t>1 million brownie points to whoever knows </a:t>
            </a:r>
            <a:r>
              <a:rPr lang="en-US"/>
              <a:t>why $PYTHONPATH </a:t>
            </a:r>
            <a:r>
              <a:rPr lang="en-US" dirty="0"/>
              <a:t>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353</TotalTime>
  <Words>1239</Words>
  <Application>Microsoft Macintosh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Berlin</vt:lpstr>
      <vt:lpstr>The Terminal</vt:lpstr>
      <vt:lpstr>What is a Terminal? </vt:lpstr>
      <vt:lpstr>Disclaimer </vt:lpstr>
      <vt:lpstr>Cheat Sheet </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184</cp:revision>
  <dcterms:created xsi:type="dcterms:W3CDTF">2020-02-27T18:08:37Z</dcterms:created>
  <dcterms:modified xsi:type="dcterms:W3CDTF">2021-05-07T18:59:49Z</dcterms:modified>
</cp:coreProperties>
</file>