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engineering code</a:t>
            </a:r>
            <a:r>
              <a:rPr lang="en-US" baseline="0" dirty="0" smtClean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rule of thumb, and can</a:t>
            </a:r>
            <a:r>
              <a:rPr lang="en-US" baseline="0" dirty="0" smtClean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applies</a:t>
            </a:r>
            <a:r>
              <a:rPr lang="en-US" baseline="0" dirty="0" smtClean="0"/>
              <a:t> much more to people releasing code publicly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smtClean="0"/>
              <a:t>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about their</a:t>
            </a:r>
            <a:r>
              <a:rPr lang="en-US" baseline="0" dirty="0" smtClean="0"/>
              <a:t> software engineering experience, you should always take code advice from 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Advice: Assume 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</a:t>
            </a:r>
            <a:r>
              <a:rPr lang="en-US" dirty="0" smtClean="0"/>
              <a:t>if the code base gets sufficiently large; </a:t>
            </a:r>
            <a:r>
              <a:rPr lang="en-US" dirty="0" smtClean="0"/>
              <a:t>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In this case DRY applies within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Individual </a:t>
            </a:r>
            <a:r>
              <a:rPr lang="en-US" i="1" dirty="0" smtClean="0"/>
              <a:t>modules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Popular tools: GitHub,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Command line: </a:t>
            </a:r>
            <a:r>
              <a:rPr lang="en-US" i="1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don’t need to use GitHub/</a:t>
            </a:r>
            <a:r>
              <a:rPr lang="en-US" dirty="0" err="1" smtClean="0"/>
              <a:t>Bitbucket</a:t>
            </a:r>
            <a:r>
              <a:rPr lang="en-US" dirty="0" smtClean="0"/>
              <a:t> for version control </a:t>
            </a:r>
            <a:r>
              <a:rPr lang="mr-IN" dirty="0" smtClean="0"/>
              <a:t>–</a:t>
            </a:r>
            <a:r>
              <a:rPr lang="en-US" dirty="0" smtClean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a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you’re going to use some function &gt;few times, I advise more thought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</a:t>
            </a:r>
            <a:r>
              <a:rPr lang="en-US" dirty="0" smtClean="0"/>
              <a:t>how </a:t>
            </a:r>
            <a:r>
              <a:rPr lang="en-US" dirty="0" smtClean="0"/>
              <a:t>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275</TotalTime>
  <Words>1021</Words>
  <Application>Microsoft Macintosh PowerPoint</Application>
  <PresentationFormat>Widescreen</PresentationFormat>
  <Paragraphs>93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95</cp:revision>
  <dcterms:created xsi:type="dcterms:W3CDTF">2020-02-27T18:08:37Z</dcterms:created>
  <dcterms:modified xsi:type="dcterms:W3CDTF">2021-05-07T17:46:01Z</dcterms:modified>
</cp:coreProperties>
</file>