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1607"/>
  </p:normalViewPr>
  <p:slideViewPr>
    <p:cSldViewPr snapToGrid="0" snapToObjects="1">
      <p:cViewPr varScale="1">
        <p:scale>
          <a:sx n="87" d="100"/>
          <a:sy n="87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engineering code</a:t>
            </a:r>
            <a:r>
              <a:rPr lang="en-US" baseline="0" dirty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address the “oh just copy and paste</a:t>
            </a:r>
            <a:r>
              <a:rPr lang="en-US" baseline="0" dirty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rule of thumb, and can</a:t>
            </a:r>
            <a:r>
              <a:rPr lang="en-US" baseline="0" dirty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files and codes with the names “v2”/”v3”/”v4” </a:t>
            </a:r>
            <a:r>
              <a:rPr lang="en-US" dirty="0" err="1"/>
              <a:t>etc</a:t>
            </a:r>
            <a:r>
              <a:rPr lang="en-US" dirty="0"/>
              <a:t> appended on the end of their names. When you see codes with names like that, it’s like a giant banner broadcasting that whoever wrote it has no knowledge of version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</a:t>
            </a:r>
            <a:r>
              <a:rPr lang="en-US" baseline="0" dirty="0"/>
              <a:t> much more to people releasing code publicly, but can be a source of errors if you share code with close colleagues too.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going to release code publicly, unit tests should be viewed as a </a:t>
            </a:r>
            <a:r>
              <a:rPr lang="en-US" i="1" dirty="0"/>
              <a:t>requirement</a:t>
            </a:r>
            <a:r>
              <a:rPr lang="en-US" i="0" dirty="0"/>
              <a:t>, although no one enforces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know about their</a:t>
            </a:r>
            <a:r>
              <a:rPr lang="en-US" baseline="0" dirty="0"/>
              <a:t> coding background, you should always take code advice from a research scientist with a grain of salt. Being early career researchers, most of the participants of this </a:t>
            </a:r>
            <a:r>
              <a:rPr lang="en-US" baseline="0" dirty="0" err="1"/>
              <a:t>bootcamp</a:t>
            </a:r>
            <a:r>
              <a:rPr lang="en-US" baseline="0" dirty="0"/>
              <a:t> are in the perfect position to make the decision about what kind of code they’re going to write </a:t>
            </a:r>
            <a:r>
              <a:rPr lang="en-US" i="1" baseline="0" dirty="0"/>
              <a:t>now</a:t>
            </a:r>
            <a:r>
              <a:rPr lang="en-US" i="0" baseline="0" dirty="0"/>
              <a:t>, but if they choose to be the one who writes good clean code, that’s a decision they have to </a:t>
            </a:r>
            <a:r>
              <a:rPr lang="en-US" i="1" baseline="0" dirty="0"/>
              <a:t>actively</a:t>
            </a:r>
            <a:r>
              <a:rPr lang="en-US" i="0" baseline="0" dirty="0"/>
              <a:t> pursue.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Software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Number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Code is read much more often than it is written.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Advice: Assume this applies to all of the code you will ever write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</a:t>
            </a:r>
            <a:r>
              <a:rPr lang="en-US" i="1" dirty="0"/>
              <a:t>readability</a:t>
            </a:r>
            <a:r>
              <a:rPr lang="en-US" dirty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 line: </a:t>
            </a:r>
            <a:r>
              <a:rPr lang="en-US" i="1" dirty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view commonly held by research scientists that code is simply a means to an end can only cause problems if the code base gets sufficiently large;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Don’t Repeat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should </a:t>
            </a:r>
            <a:r>
              <a:rPr lang="en-US" i="1" dirty="0"/>
              <a:t>never</a:t>
            </a:r>
            <a:r>
              <a:rPr lang="en-US" dirty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Always</a:t>
            </a:r>
            <a:r>
              <a:rPr lang="en-US" dirty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you find a bug, you want to be able to fix it </a:t>
            </a:r>
            <a:r>
              <a:rPr lang="en-US" i="1" dirty="0"/>
              <a:t>once</a:t>
            </a:r>
            <a:r>
              <a:rPr lang="en-US" dirty="0"/>
              <a:t> and have that change propagate through the </a:t>
            </a:r>
            <a:r>
              <a:rPr lang="en-US" i="1" dirty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Caveat: Some choose to break this rule for software written in a </a:t>
            </a:r>
            <a:r>
              <a:rPr lang="en-US" i="1" dirty="0"/>
              <a:t>modular</a:t>
            </a:r>
            <a:r>
              <a:rPr lang="en-US" dirty="0"/>
              <a:t> manner </a:t>
            </a:r>
            <a:r>
              <a:rPr lang="mr-IN" dirty="0"/>
              <a:t>–</a:t>
            </a:r>
            <a:r>
              <a:rPr lang="en-US" dirty="0"/>
              <a:t> that is, if each component of your software is implemented independently of the other components. In this case DRY applies within the individual </a:t>
            </a:r>
            <a:r>
              <a:rPr lang="en-US" i="1" dirty="0"/>
              <a:t>modules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Ifs, Ands, or Buts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42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Popular tools: GitHub, </a:t>
            </a:r>
            <a:r>
              <a:rPr lang="en-US" dirty="0" err="1"/>
              <a:t>Bitbucket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Command line: </a:t>
            </a:r>
            <a:r>
              <a:rPr lang="en-US" i="1" dirty="0"/>
              <a:t>git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Keeps track of all previous changes to your code base for you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standard is for public codes to use the 3-digit system (e.g. 1.2.1, 2.3.0)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First is for back-compatibility, second is for new features, third is for bug-fixes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don’t need to use GitHub/Bitbucket for version control </a:t>
            </a:r>
            <a:r>
              <a:rPr lang="mr-IN" dirty="0"/>
              <a:t>–</a:t>
            </a:r>
            <a:r>
              <a:rPr lang="en-US" dirty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code base for your software uses another, external software (e.g. </a:t>
            </a:r>
            <a:r>
              <a:rPr lang="en-US" dirty="0" err="1"/>
              <a:t>NumPy</a:t>
            </a:r>
            <a:r>
              <a:rPr lang="en-US" dirty="0"/>
              <a:t>), that is called a </a:t>
            </a:r>
            <a:r>
              <a:rPr lang="en-US" i="1" dirty="0"/>
              <a:t>dependency</a:t>
            </a:r>
            <a:r>
              <a:rPr lang="en-US" dirty="0"/>
              <a:t> (your code </a:t>
            </a:r>
            <a:r>
              <a:rPr lang="en-US" i="1" dirty="0"/>
              <a:t>depends on </a:t>
            </a:r>
            <a:r>
              <a:rPr lang="en-US" dirty="0" err="1"/>
              <a:t>NumPy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quite common to have a ~few dependencies, but too many is </a:t>
            </a:r>
            <a:r>
              <a:rPr lang="en-US" i="1" dirty="0"/>
              <a:t>problematic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Advice: Don’t be afraid to write the small but challenging stuff yourself. </a:t>
            </a:r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Well-written software implements </a:t>
            </a:r>
            <a:r>
              <a:rPr lang="en-US" i="1" dirty="0"/>
              <a:t>unit tests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means of assigning </a:t>
            </a:r>
            <a:r>
              <a:rPr lang="en-US" i="1" dirty="0"/>
              <a:t>Success/Failure/Skipped</a:t>
            </a:r>
            <a:r>
              <a:rPr lang="en-US" dirty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This is as simple as </a:t>
            </a:r>
            <a:r>
              <a:rPr lang="en-US" i="1" dirty="0"/>
              <a:t>actually saving</a:t>
            </a:r>
            <a:r>
              <a:rPr lang="en-US" dirty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has its place and its usefulness within research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you’re going to use some function &gt;few times, I advise more thought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If you’re going to be spending even as much as five minutes writing a given file, stop and ask yourself: </a:t>
            </a:r>
            <a:r>
              <a:rPr lang="en-US" i="1" dirty="0"/>
              <a:t>What objects might be useful? What functions might be useful?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There are many ways to write the same program, so don’t always settle for the first idea that comes into your head. </a:t>
            </a:r>
            <a:r>
              <a:rPr lang="en-US" i="1" dirty="0"/>
              <a:t>You can usually improve upon the first thing that comes to mind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how 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350</TotalTime>
  <Words>1231</Words>
  <Application>Microsoft Macintosh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112</cp:revision>
  <dcterms:created xsi:type="dcterms:W3CDTF">2020-02-27T18:08:37Z</dcterms:created>
  <dcterms:modified xsi:type="dcterms:W3CDTF">2022-05-08T21:54:13Z</dcterms:modified>
</cp:coreProperties>
</file>