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1" r:id="rId6"/>
    <p:sldId id="260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099C-8BB7-944A-BC72-CA2F6E7F4B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BB08-D643-7140-B45F-C5B77B24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this later in the </a:t>
            </a:r>
            <a:r>
              <a:rPr lang="en-US" dirty="0" err="1"/>
              <a:t>bootcamp</a:t>
            </a:r>
            <a:r>
              <a:rPr lang="en-US" dirty="0"/>
              <a:t> when we talk</a:t>
            </a:r>
            <a:r>
              <a:rPr lang="en-US" baseline="0" dirty="0"/>
              <a:t> about object oriented programming and this should make much more sense then.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3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in Comparison to Other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vs. Dynamic Typing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 vs. Strong Typing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the Context of Coding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an </a:t>
            </a:r>
            <a:r>
              <a:rPr lang="en-US" i="1" dirty="0"/>
              <a:t>interpreted </a:t>
            </a:r>
            <a:r>
              <a:rPr lang="en-US" dirty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/>
              <a:t>Programs are “translated” to machine language </a:t>
            </a:r>
            <a:r>
              <a:rPr lang="en-US" i="1" dirty="0"/>
              <a:t>as they run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Easily written</a:t>
            </a:r>
          </a:p>
          <a:p>
            <a:endParaRPr lang="en-US" dirty="0"/>
          </a:p>
          <a:p>
            <a:r>
              <a:rPr lang="en-US" dirty="0"/>
              <a:t>Slow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C/C++: a </a:t>
            </a:r>
            <a:r>
              <a:rPr lang="en-US" i="1" dirty="0"/>
              <a:t>compiled</a:t>
            </a:r>
            <a:r>
              <a:rPr lang="en-US" dirty="0"/>
              <a:t> language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/>
              <a:t>Programs are “translated” to machine language, and </a:t>
            </a:r>
            <a:r>
              <a:rPr lang="en-US" i="1" dirty="0"/>
              <a:t>then</a:t>
            </a:r>
            <a:r>
              <a:rPr lang="en-US" dirty="0"/>
              <a:t> ran</a:t>
            </a:r>
          </a:p>
          <a:p>
            <a:endParaRPr lang="en-US" dirty="0"/>
          </a:p>
          <a:p>
            <a:r>
              <a:rPr lang="en-US" dirty="0"/>
              <a:t>Difficult to write </a:t>
            </a:r>
          </a:p>
          <a:p>
            <a:endParaRPr lang="en-US" dirty="0"/>
          </a:p>
          <a:p>
            <a:r>
              <a:rPr lang="en-US" dirty="0"/>
              <a:t>Fast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Interpreter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C*: a compiled language </a:t>
            </a:r>
          </a:p>
          <a:p>
            <a:pPr lvl="1"/>
            <a:r>
              <a:rPr lang="en-US" dirty="0"/>
              <a:t>A program which is already in machine language is reading what you write and is deciding what to do based on that </a:t>
            </a:r>
          </a:p>
          <a:p>
            <a:pPr lvl="1"/>
            <a:r>
              <a:rPr lang="en-US" dirty="0"/>
              <a:t>If you take on data intensive project(s) and need faster code: this makes getting python and C code to talk to each other </a:t>
            </a:r>
            <a:r>
              <a:rPr lang="en-US" i="1" dirty="0"/>
              <a:t>easy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*There are other implementations of Python, though </a:t>
            </a:r>
            <a:r>
              <a:rPr lang="en-US" dirty="0" err="1"/>
              <a:t>CPython</a:t>
            </a:r>
            <a:r>
              <a:rPr lang="en-US" dirty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Model: Everything is an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– </a:t>
            </a:r>
            <a:r>
              <a:rPr lang="en-US" b="1" i="1" dirty="0"/>
              <a:t>really</a:t>
            </a:r>
            <a:r>
              <a:rPr lang="en-US" dirty="0"/>
              <a:t> – everything</a:t>
            </a:r>
          </a:p>
          <a:p>
            <a:pPr lvl="1"/>
            <a:r>
              <a:rPr lang="en-US" dirty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Objects in programming – anything with attributes and functionality </a:t>
            </a:r>
          </a:p>
          <a:p>
            <a:pPr lvl="1"/>
            <a:r>
              <a:rPr lang="en-US" dirty="0"/>
              <a:t>Python interpreter implements the </a:t>
            </a:r>
            <a:r>
              <a:rPr lang="en-US" dirty="0" err="1"/>
              <a:t>PyObject</a:t>
            </a:r>
            <a:r>
              <a:rPr lang="en-US" dirty="0"/>
              <a:t> 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applies to everything in python </a:t>
            </a:r>
          </a:p>
          <a:p>
            <a:pPr lvl="1"/>
            <a:r>
              <a:rPr lang="en-US" dirty="0"/>
              <a:t>Type attribute: string, integer, float, list, array, etc. </a:t>
            </a:r>
          </a:p>
          <a:p>
            <a:pPr lvl="1"/>
            <a:r>
              <a:rPr lang="en-US" dirty="0"/>
              <a:t>Values: numerical types have the number itself attached to them </a:t>
            </a:r>
          </a:p>
          <a:p>
            <a:pPr lvl="1"/>
            <a:r>
              <a:rPr lang="en-US" dirty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 vs. Dynamic Typing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5387972" cy="693135"/>
          </a:xfrm>
        </p:spPr>
        <p:txBody>
          <a:bodyPr>
            <a:normAutofit/>
          </a:bodyPr>
          <a:lstStyle/>
          <a:p>
            <a:r>
              <a:rPr lang="en-US" b="0" dirty="0"/>
              <a:t>Python: </a:t>
            </a:r>
            <a:r>
              <a:rPr lang="en-US" dirty="0"/>
              <a:t>Dynamic</a:t>
            </a:r>
            <a:r>
              <a:rPr lang="en-US" b="0" dirty="0"/>
              <a:t> Typing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5387969" cy="2906179"/>
          </a:xfrm>
        </p:spPr>
        <p:txBody>
          <a:bodyPr/>
          <a:lstStyle/>
          <a:p>
            <a:r>
              <a:rPr lang="en-US" dirty="0"/>
              <a:t>Example: x = 3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knows that x is an integer, and you </a:t>
            </a:r>
            <a:r>
              <a:rPr lang="en-US" b="1" i="1" dirty="0"/>
              <a:t>are </a:t>
            </a:r>
            <a:r>
              <a:rPr lang="en-US" dirty="0"/>
              <a:t>able to change that</a:t>
            </a:r>
          </a:p>
          <a:p>
            <a:pPr lvl="1"/>
            <a:r>
              <a:rPr lang="en-US" dirty="0"/>
              <a:t>x = 3.1 changes x’s type to float </a:t>
            </a:r>
          </a:p>
          <a:p>
            <a:pPr lvl="1"/>
            <a:r>
              <a:rPr lang="en-US" dirty="0"/>
              <a:t>x = “example” changes it to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6712" y="2336873"/>
            <a:ext cx="4700059" cy="692076"/>
          </a:xfrm>
        </p:spPr>
        <p:txBody>
          <a:bodyPr>
            <a:normAutofit/>
          </a:bodyPr>
          <a:lstStyle/>
          <a:p>
            <a:r>
              <a:rPr lang="en-US" b="0" dirty="0"/>
              <a:t>C/C++: </a:t>
            </a:r>
            <a:r>
              <a:rPr lang="en-US" dirty="0"/>
              <a:t>Static</a:t>
            </a:r>
            <a:r>
              <a:rPr lang="en-US" b="0" dirty="0"/>
              <a:t> Typing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3030008"/>
            <a:ext cx="4700059" cy="2906179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x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have to tell your program that x is an integer, and you </a:t>
            </a:r>
            <a:r>
              <a:rPr lang="en-US" b="1" i="1" dirty="0"/>
              <a:t>are not</a:t>
            </a:r>
            <a:r>
              <a:rPr lang="en-US" dirty="0"/>
              <a:t> able to change that</a:t>
            </a:r>
          </a:p>
          <a:p>
            <a:pPr lvl="1"/>
            <a:r>
              <a:rPr lang="en-US" dirty="0"/>
              <a:t>x = 3.1; produces an error </a:t>
            </a:r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 vs. Weak 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73" y="3094372"/>
            <a:ext cx="5387972" cy="502939"/>
          </a:xfrm>
        </p:spPr>
        <p:txBody>
          <a:bodyPr>
            <a:normAutofit/>
          </a:bodyPr>
          <a:lstStyle/>
          <a:p>
            <a:r>
              <a:rPr lang="en-US" b="0" dirty="0"/>
              <a:t>Python: </a:t>
            </a:r>
            <a:r>
              <a:rPr lang="en-US" dirty="0"/>
              <a:t>Stronger</a:t>
            </a:r>
            <a:r>
              <a:rPr lang="en-US" b="0" dirty="0"/>
              <a:t> Typing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876" y="3597311"/>
            <a:ext cx="5387969" cy="3260689"/>
          </a:xfrm>
        </p:spPr>
        <p:txBody>
          <a:bodyPr>
            <a:normAutofit/>
          </a:bodyPr>
          <a:lstStyle/>
          <a:p>
            <a:r>
              <a:rPr lang="en-US" dirty="0"/>
              <a:t>Example: x = 3</a:t>
            </a:r>
            <a:br>
              <a:rPr lang="en-US" dirty="0"/>
            </a:br>
            <a:r>
              <a:rPr lang="en-US" dirty="0"/>
              <a:t>	       y = “4”</a:t>
            </a:r>
          </a:p>
          <a:p>
            <a:endParaRPr lang="en-US" dirty="0"/>
          </a:p>
          <a:p>
            <a:r>
              <a:rPr lang="en-US" dirty="0"/>
              <a:t>Python stores x as type </a:t>
            </a:r>
            <a:r>
              <a:rPr lang="en-US" i="1" dirty="0" err="1"/>
              <a:t>int</a:t>
            </a:r>
            <a:r>
              <a:rPr lang="en-US" dirty="0"/>
              <a:t>, and that allows certain interactions w/different data types</a:t>
            </a:r>
          </a:p>
          <a:p>
            <a:pPr lvl="1"/>
            <a:r>
              <a:rPr lang="en-US" dirty="0"/>
              <a:t>x + y produces an error</a:t>
            </a:r>
          </a:p>
          <a:p>
            <a:pPr lvl="1"/>
            <a:r>
              <a:rPr lang="en-US" dirty="0"/>
              <a:t>x * y produces “444”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5266" y="3128682"/>
            <a:ext cx="4913164" cy="468629"/>
          </a:xfrm>
        </p:spPr>
        <p:txBody>
          <a:bodyPr>
            <a:normAutofit/>
          </a:bodyPr>
          <a:lstStyle/>
          <a:p>
            <a:r>
              <a:rPr lang="en-US" b="0" dirty="0"/>
              <a:t>JavaScript: </a:t>
            </a:r>
            <a:r>
              <a:rPr lang="en-US" dirty="0"/>
              <a:t>Weaker</a:t>
            </a:r>
            <a:r>
              <a:rPr lang="en-US" b="0" dirty="0"/>
              <a:t> Typing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5266" y="3597311"/>
            <a:ext cx="4700059" cy="326068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var</a:t>
            </a:r>
            <a:r>
              <a:rPr lang="en-US" dirty="0"/>
              <a:t> x = 3;</a:t>
            </a:r>
            <a:br>
              <a:rPr lang="en-US" dirty="0"/>
            </a:br>
            <a:r>
              <a:rPr lang="en-US" dirty="0"/>
              <a:t>	       </a:t>
            </a:r>
            <a:r>
              <a:rPr lang="en-US" dirty="0" err="1"/>
              <a:t>var</a:t>
            </a:r>
            <a:r>
              <a:rPr lang="en-US" dirty="0"/>
              <a:t> y = “4”;</a:t>
            </a:r>
          </a:p>
          <a:p>
            <a:endParaRPr lang="en-US" dirty="0"/>
          </a:p>
          <a:p>
            <a:r>
              <a:rPr lang="en-US" dirty="0"/>
              <a:t>JS makes more “best guesses” on how to interpret data than Python</a:t>
            </a:r>
          </a:p>
          <a:p>
            <a:pPr lvl="1"/>
            <a:r>
              <a:rPr lang="en-US" dirty="0"/>
              <a:t>x + y produces “34” in JS</a:t>
            </a:r>
          </a:p>
          <a:p>
            <a:pPr lvl="1"/>
            <a:r>
              <a:rPr lang="en-US" dirty="0"/>
              <a:t>x * y produces 12 in JS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AF28FE-8381-1544-B5AD-6F47F755EAD5}"/>
              </a:ext>
            </a:extLst>
          </p:cNvPr>
          <p:cNvSpPr txBox="1">
            <a:spLocks/>
          </p:cNvSpPr>
          <p:nvPr/>
        </p:nvSpPr>
        <p:spPr>
          <a:xfrm>
            <a:off x="973914" y="2057474"/>
            <a:ext cx="10185862" cy="847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Strong/Weak Typing is a spectrum while Static/Dynamic is binary, and its definition is much less standard.</a:t>
            </a:r>
          </a:p>
        </p:txBody>
      </p:sp>
    </p:spTree>
    <p:extLst>
      <p:ext uri="{BB962C8B-B14F-4D97-AF65-F5344CB8AC3E}">
        <p14:creationId xmlns:p14="http://schemas.microsoft.com/office/powerpoint/2010/main" val="19415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06879" cy="427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an interpreted language </a:t>
            </a:r>
            <a:r>
              <a:rPr lang="mr-IN" dirty="0"/>
              <a:t>–</a:t>
            </a:r>
            <a:r>
              <a:rPr lang="en-US" dirty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 </a:t>
            </a:r>
            <a:r>
              <a:rPr lang="mr-IN" dirty="0"/>
              <a:t>–</a:t>
            </a:r>
            <a:r>
              <a:rPr lang="en-US" dirty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i="1" dirty="0"/>
              <a:t>Everything </a:t>
            </a:r>
            <a:r>
              <a:rPr lang="en-US" dirty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Typing </a:t>
            </a:r>
            <a:r>
              <a:rPr lang="mr-IN" dirty="0"/>
              <a:t>–</a:t>
            </a:r>
            <a:r>
              <a:rPr lang="en-US" dirty="0"/>
              <a:t> Python keeps track of data types for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Typing Strength – Python prohibits some operations between data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373</TotalTime>
  <Words>571</Words>
  <Application>Microsoft Macintosh PowerPoint</Application>
  <PresentationFormat>Widescreen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Static Typing vs. Dynamic Typing </vt:lpstr>
      <vt:lpstr>Strong Typing vs. Weak Typing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187</cp:revision>
  <dcterms:created xsi:type="dcterms:W3CDTF">2020-02-27T18:08:37Z</dcterms:created>
  <dcterms:modified xsi:type="dcterms:W3CDTF">2022-05-08T21:54:26Z</dcterms:modified>
</cp:coreProperties>
</file>