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03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1A39-08FC-A241-8B97-468F53292083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F4AD-A0B8-A54B-BDEE-58CBE375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 the git repository under examples/</a:t>
            </a:r>
            <a:r>
              <a:rPr lang="en-US" dirty="0" err="1"/>
              <a:t>simple_import.py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9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to note that those are two leading and trailing underscores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add an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 even if it’s blank to any directory that should be included in the installation/distribution process. Many algorithms for finding the sub-directories containing relevant code are based on the presence of an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file; even if one of these isn’t being used, it’s a useful indication that the given directory is a part of the package.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try to use relative imports outside of a python package, it’ll raise an error.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extend function is like running multiple append functions at once (same as += with two lists)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Multi-File Python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Contents of the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74867" cy="407757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__all__</a:t>
            </a:r>
            <a:r>
              <a:rPr lang="en-US" dirty="0"/>
              <a:t>: The names of the objects to import when you run </a:t>
            </a:r>
            <a:r>
              <a:rPr lang="en-US" i="1" dirty="0"/>
              <a:t>from ___ import *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</a:t>
            </a:r>
            <a:r>
              <a:rPr lang="en-US" i="1" dirty="0"/>
              <a:t>from ____ import *</a:t>
            </a:r>
            <a:r>
              <a:rPr lang="en-US" dirty="0"/>
              <a:t> is considered bad practice anywhere other than inside of an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file. This is because it is possible to override function names and makes it difficult to keep track of your namespace.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If I call </a:t>
            </a:r>
            <a:r>
              <a:rPr lang="en-US" i="1" dirty="0"/>
              <a:t>log10</a:t>
            </a:r>
            <a:r>
              <a:rPr lang="en-US" dirty="0"/>
              <a:t>, do I get </a:t>
            </a:r>
            <a:r>
              <a:rPr lang="en-US" i="1" dirty="0"/>
              <a:t>math.log10</a:t>
            </a:r>
            <a:r>
              <a:rPr lang="en-US" dirty="0"/>
              <a:t> or </a:t>
            </a:r>
            <a:r>
              <a:rPr lang="en-US" i="1" dirty="0"/>
              <a:t>numpy.log10</a:t>
            </a:r>
            <a:r>
              <a:rPr lang="en-US" dirty="0"/>
              <a:t>? What if I swap the order?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4" y="5594654"/>
            <a:ext cx="2895347" cy="9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6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701912" cy="430958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mypkg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mathlib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mydata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Pop Quiz: What is the value of </a:t>
            </a:r>
            <a:r>
              <a:rPr lang="en-US" i="1" dirty="0" err="1"/>
              <a:t>mypkg</a:t>
            </a:r>
            <a:r>
              <a:rPr lang="en-US" i="1" dirty="0"/>
              <a:t>.__all__</a:t>
            </a:r>
            <a:r>
              <a:rPr lang="en-US" dirty="0"/>
              <a:t>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2336873"/>
            <a:ext cx="3200400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83" y="5209187"/>
            <a:ext cx="3200400" cy="77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D86C7-6F5D-DC47-A44B-78EFC3BB6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766" y="3514797"/>
            <a:ext cx="6261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2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Save You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are spreading code out across multiple files, and get an </a:t>
            </a:r>
            <a:r>
              <a:rPr lang="en-US" dirty="0" err="1"/>
              <a:t>ImportError</a:t>
            </a:r>
            <a:r>
              <a:rPr lang="en-US" dirty="0"/>
              <a:t> stating that a given package or module cannot be imported, you may have two files both importing one another in the preamble.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solve this, move the import statement in one of the files to the functions which require it – there is no rule that says import statements need to be at the top; this is just convention. </a:t>
            </a:r>
          </a:p>
        </p:txBody>
      </p:sp>
    </p:spTree>
    <p:extLst>
      <p:ext uri="{BB962C8B-B14F-4D97-AF65-F5344CB8AC3E}">
        <p14:creationId xmlns:p14="http://schemas.microsoft.com/office/powerpoint/2010/main" val="143774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__main__.</a:t>
            </a:r>
            <a:r>
              <a:rPr lang="en-US" dirty="0" err="1"/>
              <a:t>py</a:t>
            </a:r>
            <a:r>
              <a:rPr lang="en-US" dirty="0"/>
              <a:t>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277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file that gets ran when you </a:t>
            </a:r>
            <a:r>
              <a:rPr lang="en-US" i="1" dirty="0"/>
              <a:t>run</a:t>
            </a:r>
            <a:r>
              <a:rPr lang="en-US" dirty="0"/>
              <a:t> a directory (i.e. </a:t>
            </a:r>
            <a:r>
              <a:rPr lang="en-US" i="1" dirty="0"/>
              <a:t>python </a:t>
            </a:r>
            <a:r>
              <a:rPr lang="en-US" i="1" dirty="0" err="1"/>
              <a:t>mypkg</a:t>
            </a:r>
            <a:r>
              <a:rPr lang="en-US" dirty="0"/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mypkg</a:t>
            </a:r>
            <a:r>
              <a:rPr lang="en-US" dirty="0"/>
              <a:t>/__main__.</a:t>
            </a:r>
            <a:r>
              <a:rPr lang="en-US" dirty="0" err="1"/>
              <a:t>py</a:t>
            </a:r>
            <a:r>
              <a:rPr lang="en-US" dirty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Important: You </a:t>
            </a:r>
            <a:r>
              <a:rPr lang="en-US" i="1" dirty="0"/>
              <a:t>cannot </a:t>
            </a:r>
            <a:r>
              <a:rPr lang="en-US" dirty="0"/>
              <a:t>relative import in a </a:t>
            </a:r>
            <a:r>
              <a:rPr lang="en-US" i="1" dirty="0"/>
              <a:t>__main__.</a:t>
            </a:r>
            <a:r>
              <a:rPr lang="en-US" i="1" dirty="0" err="1"/>
              <a:t>py</a:t>
            </a:r>
            <a:r>
              <a:rPr lang="en-US" dirty="0"/>
              <a:t> file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27" y="3761881"/>
            <a:ext cx="61595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51" y="5013888"/>
            <a:ext cx="4953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Usefulness of your PYTHONPATH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Put useful code in a given directory or set of directories, put those directories on your PYTHONPATH, and import that code from </a:t>
            </a:r>
            <a:r>
              <a:rPr lang="en-US" i="1" dirty="0"/>
              <a:t>anywhere</a:t>
            </a:r>
            <a:r>
              <a:rPr lang="en-US" dirty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never have to write that code again! Take a guess how a software engineer would describe repeatedly writing similar code </a:t>
            </a:r>
          </a:p>
        </p:txBody>
      </p:sp>
    </p:spTree>
    <p:extLst>
      <p:ext uri="{BB962C8B-B14F-4D97-AF65-F5344CB8AC3E}">
        <p14:creationId xmlns:p14="http://schemas.microsoft.com/office/powerpoint/2010/main" val="149717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Usefulness of your PYTHONPATH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Put useful code in a given directory or set of directories, put those directories on your PYTHONPATH, and import that code from </a:t>
            </a:r>
            <a:r>
              <a:rPr lang="en-US" i="1" dirty="0"/>
              <a:t>anywhere</a:t>
            </a:r>
            <a:r>
              <a:rPr lang="en-US" dirty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You never have to write that code again! Take a guess how a software engineer would describe repeatedly writing similar code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A waste of time</a:t>
            </a:r>
          </a:p>
        </p:txBody>
      </p:sp>
    </p:spTree>
    <p:extLst>
      <p:ext uri="{BB962C8B-B14F-4D97-AF65-F5344CB8AC3E}">
        <p14:creationId xmlns:p14="http://schemas.microsoft.com/office/powerpoint/2010/main" val="17027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Statements: The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492179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Used to load python objects from a separate file or set of files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Analogous to </a:t>
            </a:r>
            <a:r>
              <a:rPr lang="en-US" i="1" dirty="0"/>
              <a:t>#include</a:t>
            </a:r>
            <a:r>
              <a:rPr lang="en-US" dirty="0"/>
              <a:t> and </a:t>
            </a:r>
            <a:r>
              <a:rPr lang="en-US" i="1" dirty="0"/>
              <a:t>using</a:t>
            </a:r>
            <a:r>
              <a:rPr lang="en-US" dirty="0"/>
              <a:t> in C/C++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simple example file to import: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Statements: The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what happens when we run it: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" y="4705447"/>
            <a:ext cx="5194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Statements: The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what happens when we import it: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if __name__ == “__main__”</a:t>
            </a:r>
            <a:r>
              <a:rPr lang="en-US" dirty="0"/>
              <a:t> won’t run if the file is imported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36" y="4753149"/>
            <a:ext cx="3263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4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Statements: The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 import formats: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file is always ran once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2" y="3012396"/>
            <a:ext cx="4064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2729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Allows you to import an entire directory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how you create python packages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file in your computer named </a:t>
            </a:r>
            <a:r>
              <a:rPr lang="en-US" dirty="0" err="1"/>
              <a:t>numpy.py</a:t>
            </a:r>
            <a:r>
              <a:rPr lang="en-US" dirty="0"/>
              <a:t>, but there is a file named </a:t>
            </a:r>
            <a:r>
              <a:rPr lang="en-US" dirty="0" err="1"/>
              <a:t>numpy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. The same goes for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pandas, etc. </a:t>
            </a:r>
          </a:p>
        </p:txBody>
      </p:sp>
    </p:spTree>
    <p:extLst>
      <p:ext uri="{BB962C8B-B14F-4D97-AF65-F5344CB8AC3E}">
        <p14:creationId xmlns:p14="http://schemas.microsoft.com/office/powerpoint/2010/main" val="445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Package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Located in the </a:t>
            </a:r>
            <a:r>
              <a:rPr lang="en-US" dirty="0" err="1"/>
              <a:t>git</a:t>
            </a:r>
            <a:r>
              <a:rPr lang="en-US" dirty="0"/>
              <a:t> repository at examples/</a:t>
            </a:r>
            <a:r>
              <a:rPr lang="en-US" dirty="0" err="1"/>
              <a:t>mypkg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file: 	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this looks like in a Finder window: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6" y="3030063"/>
            <a:ext cx="32004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21" y="5022815"/>
            <a:ext cx="7366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7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Package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mathlib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mydata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43" y="2920052"/>
            <a:ext cx="66675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51" y="5338233"/>
            <a:ext cx="320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Imports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24992" cy="42277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Special syntax telling python exactly where to look within your package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from .</a:t>
            </a:r>
            <a:r>
              <a:rPr lang="en-US" i="1" dirty="0" err="1"/>
              <a:t>somefile</a:t>
            </a:r>
            <a:r>
              <a:rPr lang="en-US" i="1" dirty="0"/>
              <a:t> import something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from ..</a:t>
            </a:r>
            <a:r>
              <a:rPr lang="en-US" i="1" dirty="0" err="1"/>
              <a:t>somedirectory</a:t>
            </a:r>
            <a:r>
              <a:rPr lang="en-US" i="1" dirty="0"/>
              <a:t> import </a:t>
            </a:r>
            <a:r>
              <a:rPr lang="en-US" i="1" dirty="0" err="1"/>
              <a:t>something_else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number of dots specifies the directory: one for same directory, two for parent directory, three for parent directory’s parent directory, etc.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Blank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files are often included to note that the contents of a directory are still an important part of the package. These directories often contain data files. </a:t>
            </a:r>
          </a:p>
        </p:txBody>
      </p:sp>
    </p:spTree>
    <p:extLst>
      <p:ext uri="{BB962C8B-B14F-4D97-AF65-F5344CB8AC3E}">
        <p14:creationId xmlns:p14="http://schemas.microsoft.com/office/powerpoint/2010/main" val="17841799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159</TotalTime>
  <Words>831</Words>
  <Application>Microsoft Macintosh PowerPoint</Application>
  <PresentationFormat>Widescreen</PresentationFormat>
  <Paragraphs>131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Berlin</vt:lpstr>
      <vt:lpstr>Multi-File Python Programs</vt:lpstr>
      <vt:lpstr>Import Statements: The Basics </vt:lpstr>
      <vt:lpstr>Import Statements: The Basics </vt:lpstr>
      <vt:lpstr>Import Statements: The Basics </vt:lpstr>
      <vt:lpstr>Import Statements: The Basics </vt:lpstr>
      <vt:lpstr>The __init__.py file </vt:lpstr>
      <vt:lpstr>An Example Package </vt:lpstr>
      <vt:lpstr>An Example Package </vt:lpstr>
      <vt:lpstr>Relative Imports </vt:lpstr>
      <vt:lpstr>Other Contents of the __init__.py File </vt:lpstr>
      <vt:lpstr>An Example Package</vt:lpstr>
      <vt:lpstr>To Save You Time</vt:lpstr>
      <vt:lpstr>The __main__.py File </vt:lpstr>
      <vt:lpstr>The Usefulness of your PYTHONPATH </vt:lpstr>
      <vt:lpstr>The Usefulness of your PYTHONPATH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95</cp:revision>
  <dcterms:created xsi:type="dcterms:W3CDTF">2020-02-27T18:08:37Z</dcterms:created>
  <dcterms:modified xsi:type="dcterms:W3CDTF">2022-05-08T21:54:38Z</dcterms:modified>
</cp:coreProperties>
</file>