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88"/>
  </p:normalViewPr>
  <p:slideViewPr>
    <p:cSldViewPr snapToGrid="0" snapToObjects="1">
      <p:cViewPr varScale="1">
        <p:scale>
          <a:sx n="94" d="100"/>
          <a:sy n="9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F676-DA74-5E46-A6CE-5ED3069388C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28C1-3B45-464E-B5E4-80D7800A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here that engineering code</a:t>
            </a:r>
            <a:r>
              <a:rPr lang="en-US" baseline="0" dirty="0" smtClean="0"/>
              <a:t> and organizing code are more or less the same thing. Substantially large will generally apply to research project code bases as well, not just production-level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 address the “oh just copy and paste</a:t>
            </a:r>
            <a:r>
              <a:rPr lang="en-US" baseline="0" dirty="0" smtClean="0"/>
              <a:t> it!” that seemingly every astronomer says about writing code. Give them the example that in the entire ~76,000 line code base of VICE, the 1-dimensional linear interpolation function is written *once*.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rule of thumb, and can</a:t>
            </a:r>
            <a:r>
              <a:rPr lang="en-US" baseline="0" dirty="0" smtClean="0"/>
              <a:t> be broken if the phrase can be re-stated without an if, and, or but. For example “fitting a line” and “determining the slope and intercept” are really the same thing and ideally wouldn’t be separated even though the second version has an “and.”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applies</a:t>
            </a:r>
            <a:r>
              <a:rPr lang="en-US" baseline="0" dirty="0" smtClean="0"/>
              <a:t> much more to people releasing code publicly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</a:t>
            </a:r>
            <a:r>
              <a:rPr lang="en-US" baseline="0" dirty="0" smtClean="0"/>
              <a:t> software engineers don’t start in the text editor/IDE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know how they’re going to solve the problem and test their implementation before they even write a single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</a:t>
            </a:r>
            <a:r>
              <a:rPr lang="en-US" baseline="0" dirty="0" smtClean="0"/>
              <a:t> software engineers don’t start in the text editor/IDE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start with paper or a white board and diagram a solution to a problem,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know about their</a:t>
            </a:r>
            <a:r>
              <a:rPr lang="en-US" baseline="0" dirty="0" smtClean="0"/>
              <a:t> software engineering experience, you should always take code advice from a research scientist with a grain of salt.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Software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Number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14807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Code is read much more often than it is written.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Advice: Assume this applies to all of the code you will ever write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Emphasize </a:t>
            </a:r>
            <a:r>
              <a:rPr lang="en-US" i="1" dirty="0" smtClean="0"/>
              <a:t>readability</a:t>
            </a:r>
            <a:r>
              <a:rPr lang="en-US" dirty="0" smtClean="0"/>
              <a:t> above all else. It’s okay to break any of these rules if the result is a much more readable solution.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Bottom line: </a:t>
            </a:r>
            <a:r>
              <a:rPr lang="en-US" i="1" dirty="0" smtClean="0"/>
              <a:t>Well-written software is clear and does not cut corners.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view commonly held by research scientists that code is simply a means to an end can only cause problems if you decide to build anything of substantial size; this line is usually crossed long before a public software release. The solution to this is knowing how to engineer your code. </a:t>
            </a:r>
          </a:p>
        </p:txBody>
      </p:sp>
    </p:spTree>
    <p:extLst>
      <p:ext uri="{BB962C8B-B14F-4D97-AF65-F5344CB8AC3E}">
        <p14:creationId xmlns:p14="http://schemas.microsoft.com/office/powerpoint/2010/main" val="20275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377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0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application of the principles of engineering to software development.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usual principles apply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Making efficient use of resources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Extensions of existing features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of individual components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Maintenance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Why care if you’re an astronomer? If you build anything substantially large, these principles can save you not just headaches but migraines. </a:t>
            </a:r>
          </a:p>
        </p:txBody>
      </p:sp>
    </p:spTree>
    <p:extLst>
      <p:ext uri="{BB962C8B-B14F-4D97-AF65-F5344CB8AC3E}">
        <p14:creationId xmlns:p14="http://schemas.microsoft.com/office/powerpoint/2010/main" val="6999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DRY: Don’t Repeat Yourself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should </a:t>
            </a:r>
            <a:r>
              <a:rPr lang="en-US" i="1" dirty="0" smtClean="0"/>
              <a:t>never</a:t>
            </a:r>
            <a:r>
              <a:rPr lang="en-US" dirty="0" smtClean="0"/>
              <a:t> write the same code twice within the same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Always</a:t>
            </a:r>
            <a:r>
              <a:rPr lang="en-US" dirty="0" smtClean="0"/>
              <a:t> assume that every software component you write (no matter how well it performs) is wrong or bugged in some subtle, nuanced way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you find a bug, you want to be able to fix it </a:t>
            </a:r>
            <a:r>
              <a:rPr lang="en-US" i="1" dirty="0" smtClean="0"/>
              <a:t>once</a:t>
            </a:r>
            <a:r>
              <a:rPr lang="en-US" dirty="0" smtClean="0"/>
              <a:t> and have that change propagate through the </a:t>
            </a:r>
            <a:r>
              <a:rPr lang="en-US" i="1" dirty="0" smtClean="0"/>
              <a:t>entire code 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Caveat: Some choose to break this rule for software written in a </a:t>
            </a:r>
            <a:r>
              <a:rPr lang="en-US" i="1" dirty="0" smtClean="0"/>
              <a:t>modular</a:t>
            </a:r>
            <a:r>
              <a:rPr lang="en-US" dirty="0" smtClean="0"/>
              <a:t> manner </a:t>
            </a:r>
            <a:r>
              <a:rPr lang="mr-IN" dirty="0" smtClean="0"/>
              <a:t>–</a:t>
            </a:r>
            <a:r>
              <a:rPr lang="en-US" dirty="0" smtClean="0"/>
              <a:t> that is, if each component of your software is implemented independently of the other components. In this case DRY applies within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Individual </a:t>
            </a:r>
            <a:r>
              <a:rPr lang="en-US" i="1" dirty="0" smtClean="0"/>
              <a:t>modules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Ifs, Ands, or Buts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describing the function fulfilled by a method, object, file, etc. you should be able to state it in a simple, declarative manner with no ifs, ands, or buts.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can’t state it without an if, and, or but, then you need to split up that function/object/file/whatever it is into more than one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mnemonic for “everything component should do exactly one thing.” </a:t>
            </a:r>
          </a:p>
        </p:txBody>
      </p:sp>
    </p:spTree>
    <p:extLst>
      <p:ext uri="{BB962C8B-B14F-4D97-AF65-F5344CB8AC3E}">
        <p14:creationId xmlns:p14="http://schemas.microsoft.com/office/powerpoint/2010/main" val="19744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Cataloging of previous copies of a software’s source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Popular tools: GitHub,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Command line: </a:t>
            </a:r>
            <a:r>
              <a:rPr lang="en-US" i="1" dirty="0" err="1" smtClean="0"/>
              <a:t>git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don’t need to use GitHub/</a:t>
            </a:r>
            <a:r>
              <a:rPr lang="en-US" dirty="0" err="1" smtClean="0"/>
              <a:t>Bitbucket</a:t>
            </a:r>
            <a:r>
              <a:rPr lang="en-US" dirty="0" smtClean="0"/>
              <a:t> for version control </a:t>
            </a:r>
            <a:r>
              <a:rPr lang="mr-IN" dirty="0" smtClean="0"/>
              <a:t>–</a:t>
            </a:r>
            <a:r>
              <a:rPr lang="en-US" dirty="0" smtClean="0"/>
              <a:t> you can also store your code, plots, etc. there to manage copies between multiple systems.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 also use it to share my research notes and plots with collaborators. </a:t>
            </a:r>
          </a:p>
        </p:txBody>
      </p:sp>
    </p:spTree>
    <p:extLst>
      <p:ext uri="{BB962C8B-B14F-4D97-AF65-F5344CB8AC3E}">
        <p14:creationId xmlns:p14="http://schemas.microsoft.com/office/powerpoint/2010/main" val="13369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65183" cy="42959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code base for your software uses another, external software (e.g. </a:t>
            </a:r>
            <a:r>
              <a:rPr lang="en-US" dirty="0" err="1" smtClean="0"/>
              <a:t>NumPy</a:t>
            </a:r>
            <a:r>
              <a:rPr lang="en-US" dirty="0" smtClean="0"/>
              <a:t>), that is called a </a:t>
            </a:r>
            <a:r>
              <a:rPr lang="en-US" i="1" dirty="0" smtClean="0"/>
              <a:t>dependency</a:t>
            </a:r>
            <a:r>
              <a:rPr lang="en-US" dirty="0" smtClean="0"/>
              <a:t> (your code </a:t>
            </a:r>
            <a:r>
              <a:rPr lang="en-US" i="1" dirty="0" smtClean="0"/>
              <a:t>depends on </a:t>
            </a:r>
            <a:r>
              <a:rPr lang="en-US" dirty="0" err="1" smtClean="0"/>
              <a:t>NumPy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 quite common to have a ~few dependencies, but too many is </a:t>
            </a:r>
            <a:r>
              <a:rPr lang="en-US" i="1" dirty="0" smtClean="0"/>
              <a:t>problematic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of now my own python package (VICE) is ~76k lines of code. If one of its dependencies releases a new version with changes that affect my code, I have to go look at every file to ensure this doesn’t break anything.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Advice: Don’t be afraid to write the small but challenging stuff yourself.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Well-written software implements </a:t>
            </a:r>
            <a:r>
              <a:rPr lang="en-US" i="1" dirty="0" smtClean="0"/>
              <a:t>unit tests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means of assigning </a:t>
            </a:r>
            <a:r>
              <a:rPr lang="en-US" i="1" dirty="0" smtClean="0"/>
              <a:t>Success/Failure/Skipped</a:t>
            </a:r>
            <a:r>
              <a:rPr lang="en-US" dirty="0" smtClean="0"/>
              <a:t> messages to the smallest possible components of a code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When you make a future change to your code base, this gives you an automated means of finding out if your change broke anything you weren’t expecting to break.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This is as simple as </a:t>
            </a:r>
            <a:r>
              <a:rPr lang="en-US" i="1" dirty="0" smtClean="0"/>
              <a:t>actually saving</a:t>
            </a:r>
            <a:r>
              <a:rPr lang="en-US" dirty="0" smtClean="0"/>
              <a:t> the code you write to test a new component of your software, and the same for when you resolve an issue. </a:t>
            </a:r>
          </a:p>
        </p:txBody>
      </p:sp>
    </p:spTree>
    <p:extLst>
      <p:ext uri="{BB962C8B-B14F-4D97-AF65-F5344CB8AC3E}">
        <p14:creationId xmlns:p14="http://schemas.microsoft.com/office/powerpoint/2010/main" val="14844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Think</a:t>
            </a:r>
            <a:r>
              <a:rPr lang="en-US" dirty="0" smtClean="0"/>
              <a:t> Before You </a:t>
            </a:r>
            <a:r>
              <a:rPr lang="en-US" i="1" dirty="0" smtClean="0"/>
              <a:t>Write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scientists just start writing functions when posed with a problem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has its place and its usefulness within research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you’re going to use some function &gt;few times, I advise more thought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If you’re going to be spending even as much as five minutes writing a given file, stop and ask yourself: </a:t>
            </a:r>
            <a:r>
              <a:rPr lang="en-US" i="1" dirty="0"/>
              <a:t>W</a:t>
            </a:r>
            <a:r>
              <a:rPr lang="en-US" i="1" dirty="0" smtClean="0"/>
              <a:t>hat objects might be useful? What functions might be useful?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There are many ways to write the same program, so don’t always settle for the first idea that comes into your head. </a:t>
            </a:r>
            <a:r>
              <a:rPr lang="en-US" i="1" dirty="0" smtClean="0"/>
              <a:t>You can usually improve upon the first thing that comes to mind</a:t>
            </a:r>
            <a:r>
              <a:rPr lang="en-US" dirty="0" smtClean="0"/>
              <a:t>.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322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Think</a:t>
            </a:r>
            <a:r>
              <a:rPr lang="en-US" dirty="0" smtClean="0"/>
              <a:t> Before You </a:t>
            </a:r>
            <a:r>
              <a:rPr lang="en-US" i="1" dirty="0" smtClean="0"/>
              <a:t>Write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116264" cy="4104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truly how professional developers and software engineers view scientist-written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49" y="2040359"/>
            <a:ext cx="3770384" cy="4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255</TotalTime>
  <Words>1020</Words>
  <Application>Microsoft Macintosh PowerPoint</Application>
  <PresentationFormat>Widescreen</PresentationFormat>
  <Paragraphs>93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Mangal</vt:lpstr>
      <vt:lpstr>Times New Roman</vt:lpstr>
      <vt:lpstr>Trebuchet MS</vt:lpstr>
      <vt:lpstr>Arial</vt:lpstr>
      <vt:lpstr>Berlin</vt:lpstr>
      <vt:lpstr>Basic Software Engineering </vt:lpstr>
      <vt:lpstr>Software Engineering </vt:lpstr>
      <vt:lpstr>DRY: Don’t Repeat Yourself </vt:lpstr>
      <vt:lpstr>No Ifs, Ands, or Buts </vt:lpstr>
      <vt:lpstr>Version Control</vt:lpstr>
      <vt:lpstr>Minimization of Dependencies </vt:lpstr>
      <vt:lpstr>Testing</vt:lpstr>
      <vt:lpstr>Think Before You Write </vt:lpstr>
      <vt:lpstr>Think Before You Write </vt:lpstr>
      <vt:lpstr>Rule Number One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93</cp:revision>
  <dcterms:created xsi:type="dcterms:W3CDTF">2020-02-27T18:08:37Z</dcterms:created>
  <dcterms:modified xsi:type="dcterms:W3CDTF">2021-04-30T19:13:41Z</dcterms:modified>
</cp:coreProperties>
</file>