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>
        <p:scale>
          <a:sx n="100" d="100"/>
          <a:sy n="100" d="100"/>
        </p:scale>
        <p:origin x="46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72395-6DCD-BB43-9E60-B0AAE1B7F062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CCE54-4239-094F-97FA-D0CB5A5C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3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r>
              <a:rPr lang="en-US" baseline="0" dirty="0" smtClean="0"/>
              <a:t> such examples include adding the values from the __call__ functions, multiplying them, subtracting, dividing, whatever you need!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CCE54-4239-094F-97FA-D0CB5A5C70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3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</a:t>
            </a:r>
            <a:r>
              <a:rPr lang="en-US" smtClean="0"/>
              <a:t>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 Resolution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2336873"/>
            <a:ext cx="4868905" cy="421220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By reversing the order of </a:t>
            </a:r>
            <a:r>
              <a:rPr lang="en-US" i="1" dirty="0" smtClean="0"/>
              <a:t>exponential</a:t>
            </a:r>
            <a:r>
              <a:rPr lang="en-US" dirty="0" smtClean="0"/>
              <a:t> and </a:t>
            </a:r>
            <a:r>
              <a:rPr lang="en-US" i="1" dirty="0" smtClean="0"/>
              <a:t>sinusoid</a:t>
            </a:r>
            <a:r>
              <a:rPr lang="en-US" dirty="0" smtClean="0"/>
              <a:t> in the class declaration, the code would find </a:t>
            </a:r>
            <a:r>
              <a:rPr lang="en-US" i="1" dirty="0" err="1" smtClean="0"/>
              <a:t>sinusoid.__call</a:t>
            </a:r>
            <a:r>
              <a:rPr lang="en-US" i="1" dirty="0" smtClean="0"/>
              <a:t>__</a:t>
            </a:r>
            <a:r>
              <a:rPr lang="en-US" dirty="0" smtClean="0"/>
              <a:t> instead of </a:t>
            </a:r>
            <a:r>
              <a:rPr lang="en-US" i="1" dirty="0" err="1" smtClean="0"/>
              <a:t>exponential.__call</a:t>
            </a:r>
            <a:r>
              <a:rPr lang="en-US" i="1" dirty="0" smtClean="0"/>
              <a:t>__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Advice: </a:t>
            </a:r>
            <a:r>
              <a:rPr lang="en-US" i="1" dirty="0" smtClean="0"/>
              <a:t>super()</a:t>
            </a:r>
            <a:r>
              <a:rPr lang="en-US" dirty="0" smtClean="0"/>
              <a:t> sacrifices readability when using multiple inheritance, so it’s best to specify which base class you want to pull from.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24" y="2170941"/>
            <a:ext cx="6678484" cy="450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5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object inherits functionality from more than one base class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Examples </a:t>
            </a:r>
          </a:p>
          <a:p>
            <a:pPr lvl="1"/>
            <a:r>
              <a:rPr lang="en-US" dirty="0" smtClean="0"/>
              <a:t>Making a piece-wise callable object out of other callable objects 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gradstudent</a:t>
            </a:r>
            <a:r>
              <a:rPr lang="en-US" dirty="0" smtClean="0"/>
              <a:t>” object out of the “student” and “professor” classes from last session </a:t>
            </a:r>
          </a:p>
        </p:txBody>
      </p:sp>
    </p:spTree>
    <p:extLst>
      <p:ext uri="{BB962C8B-B14F-4D97-AF65-F5344CB8AC3E}">
        <p14:creationId xmlns:p14="http://schemas.microsoft.com/office/powerpoint/2010/main" val="151306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0" y="2183714"/>
            <a:ext cx="4744996" cy="436879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Where previously you’d put the name of the one base class you want to inherit from, add all additional base classes.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primary difference is that this usually breaks </a:t>
            </a:r>
            <a:r>
              <a:rPr lang="en-US" i="1" dirty="0" smtClean="0"/>
              <a:t>super().__</a:t>
            </a:r>
            <a:r>
              <a:rPr lang="en-US" i="1" dirty="0" err="1" smtClean="0"/>
              <a:t>init</a:t>
            </a:r>
            <a:r>
              <a:rPr lang="en-US" i="1" dirty="0" smtClean="0"/>
              <a:t>__(</a:t>
            </a:r>
            <a:r>
              <a:rPr lang="is-IS" i="1" dirty="0" smtClean="0"/>
              <a:t>…)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060" y="2183714"/>
            <a:ext cx="7026869" cy="41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0" y="2183714"/>
            <a:ext cx="4744996" cy="436879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primary difference is that this usually breaks </a:t>
            </a:r>
            <a:r>
              <a:rPr lang="en-US" i="1" dirty="0" smtClean="0"/>
              <a:t>super().__</a:t>
            </a:r>
            <a:r>
              <a:rPr lang="en-US" i="1" dirty="0" err="1" smtClean="0"/>
              <a:t>init</a:t>
            </a:r>
            <a:r>
              <a:rPr lang="en-US" i="1" dirty="0" smtClean="0"/>
              <a:t>__(</a:t>
            </a:r>
            <a:r>
              <a:rPr lang="is-IS" i="1" dirty="0" smtClean="0"/>
              <a:t>…) </a:t>
            </a:r>
            <a:endParaRPr lang="is-I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is-IS" dirty="0" smtClean="0"/>
              <a:t>We’ll come back to this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i="1" dirty="0" smtClean="0"/>
              <a:t>x.function(y</a:t>
            </a:r>
            <a:r>
              <a:rPr lang="is-IS" i="1" dirty="0"/>
              <a:t>)</a:t>
            </a:r>
            <a:r>
              <a:rPr lang="is-IS" dirty="0"/>
              <a:t> is the same as </a:t>
            </a:r>
            <a:r>
              <a:rPr lang="is-IS" i="1" dirty="0" smtClean="0"/>
              <a:t>classname.function(x</a:t>
            </a:r>
            <a:r>
              <a:rPr lang="is-IS" i="1" dirty="0"/>
              <a:t>, y)</a:t>
            </a:r>
            <a:r>
              <a:rPr lang="is-IS" dirty="0"/>
              <a:t>, so use this construction to call the </a:t>
            </a:r>
            <a:r>
              <a:rPr lang="is-IS" i="1" dirty="0"/>
              <a:t>__init__ </a:t>
            </a:r>
            <a:r>
              <a:rPr lang="is-IS" dirty="0"/>
              <a:t>function passing </a:t>
            </a:r>
            <a:r>
              <a:rPr lang="is-IS" i="1" dirty="0"/>
              <a:t>self </a:t>
            </a:r>
            <a:r>
              <a:rPr lang="is-IS" dirty="0"/>
              <a:t>as an argument</a:t>
            </a:r>
            <a:r>
              <a:rPr lang="is-IS" dirty="0" smtClean="0"/>
              <a:t>. </a:t>
            </a:r>
            <a:endParaRPr lang="is-I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060" y="2183714"/>
            <a:ext cx="7026869" cy="41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9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0" y="2183714"/>
            <a:ext cx="4744996" cy="4368799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i="1" dirty="0" smtClean="0"/>
              <a:t>x.function(y</a:t>
            </a:r>
            <a:r>
              <a:rPr lang="is-IS" i="1" dirty="0"/>
              <a:t>)</a:t>
            </a:r>
            <a:r>
              <a:rPr lang="is-IS" dirty="0"/>
              <a:t> is the same as </a:t>
            </a:r>
            <a:r>
              <a:rPr lang="is-IS" i="1" dirty="0" smtClean="0"/>
              <a:t>classname.function(x</a:t>
            </a:r>
            <a:r>
              <a:rPr lang="is-IS" i="1" dirty="0"/>
              <a:t>, y)</a:t>
            </a:r>
            <a:r>
              <a:rPr lang="is-IS" dirty="0"/>
              <a:t>, so use this construction to call the </a:t>
            </a:r>
            <a:r>
              <a:rPr lang="is-IS" i="1" dirty="0"/>
              <a:t>__init__ </a:t>
            </a:r>
            <a:r>
              <a:rPr lang="is-IS" dirty="0"/>
              <a:t>function passing </a:t>
            </a:r>
            <a:r>
              <a:rPr lang="is-IS" i="1" dirty="0"/>
              <a:t>self </a:t>
            </a:r>
            <a:r>
              <a:rPr lang="is-IS" dirty="0"/>
              <a:t>as an argument</a:t>
            </a:r>
            <a:r>
              <a:rPr lang="is-IS" dirty="0" smtClean="0"/>
              <a:t>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dirty="0" smtClean="0"/>
              <a:t>The same construction can be used to write the </a:t>
            </a:r>
            <a:r>
              <a:rPr lang="is-IS" i="1" dirty="0" smtClean="0"/>
              <a:t>__call__</a:t>
            </a:r>
            <a:r>
              <a:rPr lang="is-IS" dirty="0" smtClean="0"/>
              <a:t> function! </a:t>
            </a:r>
            <a:endParaRPr lang="is-I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263" y="2148649"/>
            <a:ext cx="6841867" cy="44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2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 Resolution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2336873"/>
            <a:ext cx="4831491" cy="421220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MRO is the reason </a:t>
            </a:r>
            <a:r>
              <a:rPr lang="en-US" i="1" dirty="0" smtClean="0"/>
              <a:t>super()</a:t>
            </a:r>
            <a:r>
              <a:rPr lang="en-US" dirty="0" smtClean="0"/>
              <a:t> may not always do what you want when using multiple inheritance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see this in action, let’s deliberately bug the code and insert </a:t>
            </a:r>
            <a:r>
              <a:rPr lang="en-US" i="1" dirty="0" smtClean="0"/>
              <a:t>super()</a:t>
            </a:r>
            <a:r>
              <a:rPr lang="en-US" dirty="0" smtClean="0"/>
              <a:t> to see what happens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24" y="2170941"/>
            <a:ext cx="6678484" cy="450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4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 Resolution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2336873"/>
            <a:ext cx="4831491" cy="421220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MRO is the reason </a:t>
            </a:r>
            <a:r>
              <a:rPr lang="en-US" i="1" dirty="0" smtClean="0"/>
              <a:t>super()</a:t>
            </a:r>
            <a:r>
              <a:rPr lang="en-US" dirty="0" smtClean="0"/>
              <a:t> may not always do what you want when using multiple inheritance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see this in action, let’s deliberately bug the code and insert </a:t>
            </a:r>
            <a:r>
              <a:rPr lang="en-US" i="1" dirty="0" smtClean="0"/>
              <a:t>super()</a:t>
            </a:r>
            <a:r>
              <a:rPr lang="en-US" dirty="0" smtClean="0"/>
              <a:t> to see what happens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It’s just calling </a:t>
            </a:r>
            <a:r>
              <a:rPr lang="en-US" i="1" dirty="0" smtClean="0"/>
              <a:t>exponential </a:t>
            </a:r>
            <a:r>
              <a:rPr lang="en-US" dirty="0" smtClean="0"/>
              <a:t>for values of </a:t>
            </a:r>
            <a:r>
              <a:rPr lang="en-US" i="1" dirty="0" smtClean="0"/>
              <a:t>x</a:t>
            </a:r>
            <a:r>
              <a:rPr lang="en-US" dirty="0" smtClean="0"/>
              <a:t> where it should be calling </a:t>
            </a:r>
            <a:r>
              <a:rPr lang="en-US" i="1" dirty="0" smtClean="0"/>
              <a:t>sinusoid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86" y="2364703"/>
            <a:ext cx="6516130" cy="418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5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 Resolution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2336873"/>
            <a:ext cx="4831491" cy="421220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MRO is the reason </a:t>
            </a:r>
            <a:r>
              <a:rPr lang="en-US" i="1" dirty="0" smtClean="0"/>
              <a:t>super()</a:t>
            </a:r>
            <a:r>
              <a:rPr lang="en-US" dirty="0" smtClean="0"/>
              <a:t> may not always do what you want when using multiple inheritance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you call </a:t>
            </a:r>
            <a:r>
              <a:rPr lang="en-US" i="1" dirty="0" smtClean="0"/>
              <a:t>super()</a:t>
            </a:r>
            <a:r>
              <a:rPr lang="en-US" dirty="0" smtClean="0"/>
              <a:t>, Python looks at the first base class, then the second, then the third, etc. until it finds the function with the specified name.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24" y="2170941"/>
            <a:ext cx="6678484" cy="450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 Resolution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2336873"/>
            <a:ext cx="4868905" cy="421220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you call </a:t>
            </a:r>
            <a:r>
              <a:rPr lang="en-US" i="1" dirty="0" smtClean="0"/>
              <a:t>super()</a:t>
            </a:r>
            <a:r>
              <a:rPr lang="en-US" dirty="0" smtClean="0"/>
              <a:t>, Python looks at the first base class, then the second, then the third, etc. until it finds the function with the specified name.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By reversing the order of </a:t>
            </a:r>
            <a:r>
              <a:rPr lang="en-US" i="1" dirty="0" smtClean="0"/>
              <a:t>exponential</a:t>
            </a:r>
            <a:r>
              <a:rPr lang="en-US" dirty="0" smtClean="0"/>
              <a:t> and </a:t>
            </a:r>
            <a:r>
              <a:rPr lang="en-US" i="1" dirty="0" smtClean="0"/>
              <a:t>sinusoid</a:t>
            </a:r>
            <a:r>
              <a:rPr lang="en-US" dirty="0" smtClean="0"/>
              <a:t> in the class declaration, the code would find </a:t>
            </a:r>
            <a:r>
              <a:rPr lang="en-US" i="1" dirty="0" err="1" smtClean="0"/>
              <a:t>sinusoid.__call</a:t>
            </a:r>
            <a:r>
              <a:rPr lang="en-US" i="1" dirty="0" smtClean="0"/>
              <a:t>__</a:t>
            </a:r>
            <a:r>
              <a:rPr lang="en-US" dirty="0" smtClean="0"/>
              <a:t> instead of </a:t>
            </a:r>
            <a:r>
              <a:rPr lang="en-US" i="1" dirty="0" err="1" smtClean="0"/>
              <a:t>exponential.__call</a:t>
            </a:r>
            <a:r>
              <a:rPr lang="en-US" i="1" dirty="0" smtClean="0"/>
              <a:t>__</a:t>
            </a:r>
            <a:r>
              <a:rPr lang="en-US" dirty="0" smtClean="0"/>
              <a:t>. </a:t>
            </a:r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24" y="2170941"/>
            <a:ext cx="6678484" cy="450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79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1072</TotalTime>
  <Words>488</Words>
  <Application>Microsoft Macintosh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Times New Roman</vt:lpstr>
      <vt:lpstr>Trebuchet MS</vt:lpstr>
      <vt:lpstr>Arial</vt:lpstr>
      <vt:lpstr>Berlin</vt:lpstr>
      <vt:lpstr>Multiple Inheritance</vt:lpstr>
      <vt:lpstr>What is it?</vt:lpstr>
      <vt:lpstr>The Basic Syntax</vt:lpstr>
      <vt:lpstr>The Basic Syntax</vt:lpstr>
      <vt:lpstr>The Basic Syntax</vt:lpstr>
      <vt:lpstr>The Method Resolution Order</vt:lpstr>
      <vt:lpstr>The Method Resolution Order</vt:lpstr>
      <vt:lpstr>The Method Resolution Order</vt:lpstr>
      <vt:lpstr>The Method Resolution Order</vt:lpstr>
      <vt:lpstr>The Method Resolution Order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60</cp:revision>
  <dcterms:created xsi:type="dcterms:W3CDTF">2020-02-27T18:08:37Z</dcterms:created>
  <dcterms:modified xsi:type="dcterms:W3CDTF">2021-05-01T13:12:18Z</dcterms:modified>
</cp:coreProperties>
</file>